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75" r:id="rId3"/>
    <p:sldId id="274" r:id="rId4"/>
    <p:sldId id="277" r:id="rId5"/>
    <p:sldId id="276" r:id="rId6"/>
    <p:sldId id="258" r:id="rId7"/>
    <p:sldId id="278" r:id="rId8"/>
    <p:sldId id="279" r:id="rId9"/>
    <p:sldId id="267" r:id="rId10"/>
    <p:sldId id="280" r:id="rId11"/>
    <p:sldId id="282" r:id="rId12"/>
  </p:sldIdLst>
  <p:sldSz cx="9906000" cy="6858000" type="A4"/>
  <p:notesSz cx="6797675" cy="9926638"/>
  <p:defaultTextStyle>
    <a:defPPr>
      <a:defRPr lang="en-GB"/>
    </a:defPPr>
    <a:lvl1pPr algn="ctr" rtl="0" fontAlgn="base">
      <a:spcBef>
        <a:spcPct val="0"/>
      </a:spcBef>
      <a:spcAft>
        <a:spcPct val="0"/>
      </a:spcAft>
      <a:defRPr sz="1300" kern="1200">
        <a:solidFill>
          <a:schemeClr val="tx1"/>
        </a:solidFill>
        <a:latin typeface="SassoonPrimaryInfant" pitchFamily="2" charset="0"/>
        <a:ea typeface="+mn-ea"/>
        <a:cs typeface="+mn-cs"/>
      </a:defRPr>
    </a:lvl1pPr>
    <a:lvl2pPr marL="457200" algn="ctr" rtl="0" fontAlgn="base">
      <a:spcBef>
        <a:spcPct val="0"/>
      </a:spcBef>
      <a:spcAft>
        <a:spcPct val="0"/>
      </a:spcAft>
      <a:defRPr sz="1300" kern="1200">
        <a:solidFill>
          <a:schemeClr val="tx1"/>
        </a:solidFill>
        <a:latin typeface="SassoonPrimaryInfant" pitchFamily="2" charset="0"/>
        <a:ea typeface="+mn-ea"/>
        <a:cs typeface="+mn-cs"/>
      </a:defRPr>
    </a:lvl2pPr>
    <a:lvl3pPr marL="914400" algn="ctr" rtl="0" fontAlgn="base">
      <a:spcBef>
        <a:spcPct val="0"/>
      </a:spcBef>
      <a:spcAft>
        <a:spcPct val="0"/>
      </a:spcAft>
      <a:defRPr sz="1300" kern="1200">
        <a:solidFill>
          <a:schemeClr val="tx1"/>
        </a:solidFill>
        <a:latin typeface="SassoonPrimaryInfant" pitchFamily="2" charset="0"/>
        <a:ea typeface="+mn-ea"/>
        <a:cs typeface="+mn-cs"/>
      </a:defRPr>
    </a:lvl3pPr>
    <a:lvl4pPr marL="1371600" algn="ctr" rtl="0" fontAlgn="base">
      <a:spcBef>
        <a:spcPct val="0"/>
      </a:spcBef>
      <a:spcAft>
        <a:spcPct val="0"/>
      </a:spcAft>
      <a:defRPr sz="1300" kern="1200">
        <a:solidFill>
          <a:schemeClr val="tx1"/>
        </a:solidFill>
        <a:latin typeface="SassoonPrimaryInfant" pitchFamily="2" charset="0"/>
        <a:ea typeface="+mn-ea"/>
        <a:cs typeface="+mn-cs"/>
      </a:defRPr>
    </a:lvl4pPr>
    <a:lvl5pPr marL="1828800" algn="ctr" rtl="0" fontAlgn="base">
      <a:spcBef>
        <a:spcPct val="0"/>
      </a:spcBef>
      <a:spcAft>
        <a:spcPct val="0"/>
      </a:spcAft>
      <a:defRPr sz="1300" kern="1200">
        <a:solidFill>
          <a:schemeClr val="tx1"/>
        </a:solidFill>
        <a:latin typeface="SassoonPrimaryInfant" pitchFamily="2" charset="0"/>
        <a:ea typeface="+mn-ea"/>
        <a:cs typeface="+mn-cs"/>
      </a:defRPr>
    </a:lvl5pPr>
    <a:lvl6pPr marL="2286000" algn="l" defTabSz="914400" rtl="0" eaLnBrk="1" latinLnBrk="0" hangingPunct="1">
      <a:defRPr sz="1300" kern="1200">
        <a:solidFill>
          <a:schemeClr val="tx1"/>
        </a:solidFill>
        <a:latin typeface="SassoonPrimaryInfant" pitchFamily="2" charset="0"/>
        <a:ea typeface="+mn-ea"/>
        <a:cs typeface="+mn-cs"/>
      </a:defRPr>
    </a:lvl6pPr>
    <a:lvl7pPr marL="2743200" algn="l" defTabSz="914400" rtl="0" eaLnBrk="1" latinLnBrk="0" hangingPunct="1">
      <a:defRPr sz="1300" kern="1200">
        <a:solidFill>
          <a:schemeClr val="tx1"/>
        </a:solidFill>
        <a:latin typeface="SassoonPrimaryInfant" pitchFamily="2" charset="0"/>
        <a:ea typeface="+mn-ea"/>
        <a:cs typeface="+mn-cs"/>
      </a:defRPr>
    </a:lvl7pPr>
    <a:lvl8pPr marL="3200400" algn="l" defTabSz="914400" rtl="0" eaLnBrk="1" latinLnBrk="0" hangingPunct="1">
      <a:defRPr sz="1300" kern="1200">
        <a:solidFill>
          <a:schemeClr val="tx1"/>
        </a:solidFill>
        <a:latin typeface="SassoonPrimaryInfant" pitchFamily="2" charset="0"/>
        <a:ea typeface="+mn-ea"/>
        <a:cs typeface="+mn-cs"/>
      </a:defRPr>
    </a:lvl8pPr>
    <a:lvl9pPr marL="3657600" algn="l" defTabSz="914400" rtl="0" eaLnBrk="1" latinLnBrk="0" hangingPunct="1">
      <a:defRPr sz="1300" kern="1200">
        <a:solidFill>
          <a:schemeClr val="tx1"/>
        </a:solidFill>
        <a:latin typeface="SassoonPrimaryInfant" pitchFamily="2"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FF"/>
    <a:srgbClr val="99CCFF"/>
    <a:srgbClr val="0066FF"/>
    <a:srgbClr val="0000FF"/>
    <a:srgbClr val="FF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39" autoAdjust="0"/>
    <p:restoredTop sz="94424" autoAdjust="0"/>
  </p:normalViewPr>
  <p:slideViewPr>
    <p:cSldViewPr>
      <p:cViewPr varScale="1">
        <p:scale>
          <a:sx n="85" d="100"/>
          <a:sy n="85" d="100"/>
        </p:scale>
        <p:origin x="924" y="90"/>
      </p:cViewPr>
      <p:guideLst>
        <p:guide orient="horz" pos="2160"/>
        <p:guide pos="312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0" d="100"/>
          <a:sy n="50" d="100"/>
        </p:scale>
        <p:origin x="-1956" y="-102"/>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lvl1pPr algn="l">
              <a:defRPr sz="1200">
                <a:latin typeface="Arial" charset="0"/>
              </a:defRPr>
            </a:lvl1pPr>
          </a:lstStyle>
          <a:p>
            <a:pPr>
              <a:defRPr/>
            </a:pPr>
            <a:endParaRPr lang="en-GB"/>
          </a:p>
        </p:txBody>
      </p:sp>
      <p:sp>
        <p:nvSpPr>
          <p:cNvPr id="44035" name="Rectangle 3"/>
          <p:cNvSpPr>
            <a:spLocks noGrp="1" noChangeArrowheads="1"/>
          </p:cNvSpPr>
          <p:nvPr>
            <p:ph type="dt"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lvl1pPr algn="r">
              <a:defRPr sz="1200">
                <a:latin typeface="Arial" charset="0"/>
              </a:defRPr>
            </a:lvl1pPr>
          </a:lstStyle>
          <a:p>
            <a:pPr>
              <a:defRPr/>
            </a:pPr>
            <a:endParaRPr lang="en-GB"/>
          </a:p>
        </p:txBody>
      </p:sp>
      <p:sp>
        <p:nvSpPr>
          <p:cNvPr id="14340" name="Rectangle 4"/>
          <p:cNvSpPr>
            <a:spLocks noGrp="1" noRot="1" noChangeAspect="1" noChangeArrowheads="1" noTextEdit="1"/>
          </p:cNvSpPr>
          <p:nvPr>
            <p:ph type="sldImg" idx="2"/>
          </p:nvPr>
        </p:nvSpPr>
        <p:spPr bwMode="auto">
          <a:xfrm>
            <a:off x="711200" y="744538"/>
            <a:ext cx="5375275"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4037" name="Rectangle 5"/>
          <p:cNvSpPr>
            <a:spLocks noGrp="1" noChangeArrowheads="1"/>
          </p:cNvSpPr>
          <p:nvPr>
            <p:ph type="body" sz="quarter" idx="3"/>
          </p:nvPr>
        </p:nvSpPr>
        <p:spPr bwMode="auto">
          <a:xfrm>
            <a:off x="679450" y="4714875"/>
            <a:ext cx="5438775"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4038" name="Rectangle 6"/>
          <p:cNvSpPr>
            <a:spLocks noGrp="1" noChangeArrowheads="1"/>
          </p:cNvSpPr>
          <p:nvPr>
            <p:ph type="ftr" sz="quarter" idx="4"/>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b" anchorCtr="0" compatLnSpc="1">
            <a:prstTxWarp prst="textNoShape">
              <a:avLst/>
            </a:prstTxWarp>
          </a:bodyPr>
          <a:lstStyle>
            <a:lvl1pPr algn="l">
              <a:defRPr sz="1200">
                <a:latin typeface="Arial" charset="0"/>
              </a:defRPr>
            </a:lvl1pPr>
          </a:lstStyle>
          <a:p>
            <a:pPr>
              <a:defRPr/>
            </a:pPr>
            <a:endParaRPr lang="en-GB"/>
          </a:p>
        </p:txBody>
      </p:sp>
      <p:sp>
        <p:nvSpPr>
          <p:cNvPr id="44039" name="Rectangle 7"/>
          <p:cNvSpPr>
            <a:spLocks noGrp="1" noChangeArrowheads="1"/>
          </p:cNvSpPr>
          <p:nvPr>
            <p:ph type="sldNum" sz="quarter" idx="5"/>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b" anchorCtr="0" compatLnSpc="1">
            <a:prstTxWarp prst="textNoShape">
              <a:avLst/>
            </a:prstTxWarp>
          </a:bodyPr>
          <a:lstStyle>
            <a:lvl1pPr algn="r">
              <a:defRPr sz="1200">
                <a:latin typeface="Arial" charset="0"/>
              </a:defRPr>
            </a:lvl1pPr>
          </a:lstStyle>
          <a:p>
            <a:pPr>
              <a:defRPr/>
            </a:pPr>
            <a:fld id="{EFCBEF7B-E806-4C21-A267-24E726EA296E}" type="slidenum">
              <a:rPr lang="en-GB"/>
              <a:pPr>
                <a:defRPr/>
              </a:pPr>
              <a:t>‹#›</a:t>
            </a:fld>
            <a:endParaRPr lang="en-GB"/>
          </a:p>
        </p:txBody>
      </p:sp>
    </p:spTree>
    <p:extLst>
      <p:ext uri="{BB962C8B-B14F-4D97-AF65-F5344CB8AC3E}">
        <p14:creationId xmlns:p14="http://schemas.microsoft.com/office/powerpoint/2010/main" val="12323491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defRPr>
            </a:lvl1pPr>
            <a:lvl2pPr marL="741363" indent="-284163" algn="l" eaLnBrk="0" hangingPunct="0">
              <a:spcBef>
                <a:spcPct val="30000"/>
              </a:spcBef>
              <a:defRPr sz="1200">
                <a:solidFill>
                  <a:schemeClr val="tx1"/>
                </a:solidFill>
                <a:latin typeface="Arial" charset="0"/>
              </a:defRPr>
            </a:lvl2pPr>
            <a:lvl3pPr marL="1139825" indent="-227013" algn="l" eaLnBrk="0" hangingPunct="0">
              <a:spcBef>
                <a:spcPct val="30000"/>
              </a:spcBef>
              <a:defRPr sz="1200">
                <a:solidFill>
                  <a:schemeClr val="tx1"/>
                </a:solidFill>
                <a:latin typeface="Arial" charset="0"/>
              </a:defRPr>
            </a:lvl3pPr>
            <a:lvl4pPr marL="1598613" indent="-227013" algn="l" eaLnBrk="0" hangingPunct="0">
              <a:spcBef>
                <a:spcPct val="30000"/>
              </a:spcBef>
              <a:defRPr sz="1200">
                <a:solidFill>
                  <a:schemeClr val="tx1"/>
                </a:solidFill>
                <a:latin typeface="Arial" charset="0"/>
              </a:defRPr>
            </a:lvl4pPr>
            <a:lvl5pPr marL="2055813" indent="-227013" algn="l" eaLnBrk="0" hangingPunct="0">
              <a:spcBef>
                <a:spcPct val="30000"/>
              </a:spcBef>
              <a:defRPr sz="1200">
                <a:solidFill>
                  <a:schemeClr val="tx1"/>
                </a:solidFill>
                <a:latin typeface="Arial" charset="0"/>
              </a:defRPr>
            </a:lvl5pPr>
            <a:lvl6pPr marL="2513013" indent="-227013" eaLnBrk="0" fontAlgn="base" hangingPunct="0">
              <a:spcBef>
                <a:spcPct val="30000"/>
              </a:spcBef>
              <a:spcAft>
                <a:spcPct val="0"/>
              </a:spcAft>
              <a:defRPr sz="1200">
                <a:solidFill>
                  <a:schemeClr val="tx1"/>
                </a:solidFill>
                <a:latin typeface="Arial" charset="0"/>
              </a:defRPr>
            </a:lvl6pPr>
            <a:lvl7pPr marL="2970213" indent="-227013" eaLnBrk="0" fontAlgn="base" hangingPunct="0">
              <a:spcBef>
                <a:spcPct val="30000"/>
              </a:spcBef>
              <a:spcAft>
                <a:spcPct val="0"/>
              </a:spcAft>
              <a:defRPr sz="1200">
                <a:solidFill>
                  <a:schemeClr val="tx1"/>
                </a:solidFill>
                <a:latin typeface="Arial" charset="0"/>
              </a:defRPr>
            </a:lvl7pPr>
            <a:lvl8pPr marL="3427413" indent="-227013" eaLnBrk="0" fontAlgn="base" hangingPunct="0">
              <a:spcBef>
                <a:spcPct val="30000"/>
              </a:spcBef>
              <a:spcAft>
                <a:spcPct val="0"/>
              </a:spcAft>
              <a:defRPr sz="1200">
                <a:solidFill>
                  <a:schemeClr val="tx1"/>
                </a:solidFill>
                <a:latin typeface="Arial" charset="0"/>
              </a:defRPr>
            </a:lvl8pPr>
            <a:lvl9pPr marL="3884613" indent="-227013"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9E45F327-BB0D-43A4-A970-A1C582E088EC}" type="slidenum">
              <a:rPr lang="en-GB" altLang="en-US" smtClean="0"/>
              <a:pPr algn="r" eaLnBrk="1" hangingPunct="1">
                <a:spcBef>
                  <a:spcPct val="0"/>
                </a:spcBef>
              </a:pPr>
              <a:t>1</a:t>
            </a:fld>
            <a:endParaRPr lang="en-GB" altLang="en-US"/>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defRPr>
            </a:lvl1pPr>
            <a:lvl2pPr marL="741363" indent="-284163" algn="l" eaLnBrk="0" hangingPunct="0">
              <a:spcBef>
                <a:spcPct val="30000"/>
              </a:spcBef>
              <a:defRPr sz="1200">
                <a:solidFill>
                  <a:schemeClr val="tx1"/>
                </a:solidFill>
                <a:latin typeface="Arial" charset="0"/>
              </a:defRPr>
            </a:lvl2pPr>
            <a:lvl3pPr marL="1139825" indent="-227013" algn="l" eaLnBrk="0" hangingPunct="0">
              <a:spcBef>
                <a:spcPct val="30000"/>
              </a:spcBef>
              <a:defRPr sz="1200">
                <a:solidFill>
                  <a:schemeClr val="tx1"/>
                </a:solidFill>
                <a:latin typeface="Arial" charset="0"/>
              </a:defRPr>
            </a:lvl3pPr>
            <a:lvl4pPr marL="1598613" indent="-227013" algn="l" eaLnBrk="0" hangingPunct="0">
              <a:spcBef>
                <a:spcPct val="30000"/>
              </a:spcBef>
              <a:defRPr sz="1200">
                <a:solidFill>
                  <a:schemeClr val="tx1"/>
                </a:solidFill>
                <a:latin typeface="Arial" charset="0"/>
              </a:defRPr>
            </a:lvl4pPr>
            <a:lvl5pPr marL="2055813" indent="-227013" algn="l" eaLnBrk="0" hangingPunct="0">
              <a:spcBef>
                <a:spcPct val="30000"/>
              </a:spcBef>
              <a:defRPr sz="1200">
                <a:solidFill>
                  <a:schemeClr val="tx1"/>
                </a:solidFill>
                <a:latin typeface="Arial" charset="0"/>
              </a:defRPr>
            </a:lvl5pPr>
            <a:lvl6pPr marL="2513013" indent="-227013" eaLnBrk="0" fontAlgn="base" hangingPunct="0">
              <a:spcBef>
                <a:spcPct val="30000"/>
              </a:spcBef>
              <a:spcAft>
                <a:spcPct val="0"/>
              </a:spcAft>
              <a:defRPr sz="1200">
                <a:solidFill>
                  <a:schemeClr val="tx1"/>
                </a:solidFill>
                <a:latin typeface="Arial" charset="0"/>
              </a:defRPr>
            </a:lvl6pPr>
            <a:lvl7pPr marL="2970213" indent="-227013" eaLnBrk="0" fontAlgn="base" hangingPunct="0">
              <a:spcBef>
                <a:spcPct val="30000"/>
              </a:spcBef>
              <a:spcAft>
                <a:spcPct val="0"/>
              </a:spcAft>
              <a:defRPr sz="1200">
                <a:solidFill>
                  <a:schemeClr val="tx1"/>
                </a:solidFill>
                <a:latin typeface="Arial" charset="0"/>
              </a:defRPr>
            </a:lvl7pPr>
            <a:lvl8pPr marL="3427413" indent="-227013" eaLnBrk="0" fontAlgn="base" hangingPunct="0">
              <a:spcBef>
                <a:spcPct val="30000"/>
              </a:spcBef>
              <a:spcAft>
                <a:spcPct val="0"/>
              </a:spcAft>
              <a:defRPr sz="1200">
                <a:solidFill>
                  <a:schemeClr val="tx1"/>
                </a:solidFill>
                <a:latin typeface="Arial" charset="0"/>
              </a:defRPr>
            </a:lvl8pPr>
            <a:lvl9pPr marL="3884613" indent="-227013"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A406A932-4D6D-47B5-BD3E-6644D6E448AE}" type="slidenum">
              <a:rPr lang="en-GB" altLang="en-US" smtClean="0"/>
              <a:pPr algn="r" eaLnBrk="1" hangingPunct="1">
                <a:spcBef>
                  <a:spcPct val="0"/>
                </a:spcBef>
              </a:pPr>
              <a:t>2</a:t>
            </a:fld>
            <a:endParaRPr lang="en-GB" alt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defRPr>
            </a:lvl1pPr>
            <a:lvl2pPr marL="741363" indent="-284163" algn="l" eaLnBrk="0" hangingPunct="0">
              <a:spcBef>
                <a:spcPct val="30000"/>
              </a:spcBef>
              <a:defRPr sz="1200">
                <a:solidFill>
                  <a:schemeClr val="tx1"/>
                </a:solidFill>
                <a:latin typeface="Arial" charset="0"/>
              </a:defRPr>
            </a:lvl2pPr>
            <a:lvl3pPr marL="1139825" indent="-227013" algn="l" eaLnBrk="0" hangingPunct="0">
              <a:spcBef>
                <a:spcPct val="30000"/>
              </a:spcBef>
              <a:defRPr sz="1200">
                <a:solidFill>
                  <a:schemeClr val="tx1"/>
                </a:solidFill>
                <a:latin typeface="Arial" charset="0"/>
              </a:defRPr>
            </a:lvl3pPr>
            <a:lvl4pPr marL="1598613" indent="-227013" algn="l" eaLnBrk="0" hangingPunct="0">
              <a:spcBef>
                <a:spcPct val="30000"/>
              </a:spcBef>
              <a:defRPr sz="1200">
                <a:solidFill>
                  <a:schemeClr val="tx1"/>
                </a:solidFill>
                <a:latin typeface="Arial" charset="0"/>
              </a:defRPr>
            </a:lvl4pPr>
            <a:lvl5pPr marL="2055813" indent="-227013" algn="l" eaLnBrk="0" hangingPunct="0">
              <a:spcBef>
                <a:spcPct val="30000"/>
              </a:spcBef>
              <a:defRPr sz="1200">
                <a:solidFill>
                  <a:schemeClr val="tx1"/>
                </a:solidFill>
                <a:latin typeface="Arial" charset="0"/>
              </a:defRPr>
            </a:lvl5pPr>
            <a:lvl6pPr marL="2513013" indent="-227013" eaLnBrk="0" fontAlgn="base" hangingPunct="0">
              <a:spcBef>
                <a:spcPct val="30000"/>
              </a:spcBef>
              <a:spcAft>
                <a:spcPct val="0"/>
              </a:spcAft>
              <a:defRPr sz="1200">
                <a:solidFill>
                  <a:schemeClr val="tx1"/>
                </a:solidFill>
                <a:latin typeface="Arial" charset="0"/>
              </a:defRPr>
            </a:lvl6pPr>
            <a:lvl7pPr marL="2970213" indent="-227013" eaLnBrk="0" fontAlgn="base" hangingPunct="0">
              <a:spcBef>
                <a:spcPct val="30000"/>
              </a:spcBef>
              <a:spcAft>
                <a:spcPct val="0"/>
              </a:spcAft>
              <a:defRPr sz="1200">
                <a:solidFill>
                  <a:schemeClr val="tx1"/>
                </a:solidFill>
                <a:latin typeface="Arial" charset="0"/>
              </a:defRPr>
            </a:lvl7pPr>
            <a:lvl8pPr marL="3427413" indent="-227013" eaLnBrk="0" fontAlgn="base" hangingPunct="0">
              <a:spcBef>
                <a:spcPct val="30000"/>
              </a:spcBef>
              <a:spcAft>
                <a:spcPct val="0"/>
              </a:spcAft>
              <a:defRPr sz="1200">
                <a:solidFill>
                  <a:schemeClr val="tx1"/>
                </a:solidFill>
                <a:latin typeface="Arial" charset="0"/>
              </a:defRPr>
            </a:lvl8pPr>
            <a:lvl9pPr marL="3884613" indent="-227013"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E4C605A3-A195-4223-B631-24B968AFB417}" type="slidenum">
              <a:rPr lang="en-GB" altLang="en-US" smtClean="0"/>
              <a:pPr algn="r" eaLnBrk="1" hangingPunct="1">
                <a:spcBef>
                  <a:spcPct val="0"/>
                </a:spcBef>
              </a:pPr>
              <a:t>3</a:t>
            </a:fld>
            <a:endParaRPr lang="en-GB"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defRPr>
            </a:lvl1pPr>
            <a:lvl2pPr marL="741363" indent="-284163" algn="l" eaLnBrk="0" hangingPunct="0">
              <a:spcBef>
                <a:spcPct val="30000"/>
              </a:spcBef>
              <a:defRPr sz="1200">
                <a:solidFill>
                  <a:schemeClr val="tx1"/>
                </a:solidFill>
                <a:latin typeface="Arial" charset="0"/>
              </a:defRPr>
            </a:lvl2pPr>
            <a:lvl3pPr marL="1139825" indent="-227013" algn="l" eaLnBrk="0" hangingPunct="0">
              <a:spcBef>
                <a:spcPct val="30000"/>
              </a:spcBef>
              <a:defRPr sz="1200">
                <a:solidFill>
                  <a:schemeClr val="tx1"/>
                </a:solidFill>
                <a:latin typeface="Arial" charset="0"/>
              </a:defRPr>
            </a:lvl3pPr>
            <a:lvl4pPr marL="1598613" indent="-227013" algn="l" eaLnBrk="0" hangingPunct="0">
              <a:spcBef>
                <a:spcPct val="30000"/>
              </a:spcBef>
              <a:defRPr sz="1200">
                <a:solidFill>
                  <a:schemeClr val="tx1"/>
                </a:solidFill>
                <a:latin typeface="Arial" charset="0"/>
              </a:defRPr>
            </a:lvl4pPr>
            <a:lvl5pPr marL="2055813" indent="-227013" algn="l" eaLnBrk="0" hangingPunct="0">
              <a:spcBef>
                <a:spcPct val="30000"/>
              </a:spcBef>
              <a:defRPr sz="1200">
                <a:solidFill>
                  <a:schemeClr val="tx1"/>
                </a:solidFill>
                <a:latin typeface="Arial" charset="0"/>
              </a:defRPr>
            </a:lvl5pPr>
            <a:lvl6pPr marL="2513013" indent="-227013" eaLnBrk="0" fontAlgn="base" hangingPunct="0">
              <a:spcBef>
                <a:spcPct val="30000"/>
              </a:spcBef>
              <a:spcAft>
                <a:spcPct val="0"/>
              </a:spcAft>
              <a:defRPr sz="1200">
                <a:solidFill>
                  <a:schemeClr val="tx1"/>
                </a:solidFill>
                <a:latin typeface="Arial" charset="0"/>
              </a:defRPr>
            </a:lvl6pPr>
            <a:lvl7pPr marL="2970213" indent="-227013" eaLnBrk="0" fontAlgn="base" hangingPunct="0">
              <a:spcBef>
                <a:spcPct val="30000"/>
              </a:spcBef>
              <a:spcAft>
                <a:spcPct val="0"/>
              </a:spcAft>
              <a:defRPr sz="1200">
                <a:solidFill>
                  <a:schemeClr val="tx1"/>
                </a:solidFill>
                <a:latin typeface="Arial" charset="0"/>
              </a:defRPr>
            </a:lvl7pPr>
            <a:lvl8pPr marL="3427413" indent="-227013" eaLnBrk="0" fontAlgn="base" hangingPunct="0">
              <a:spcBef>
                <a:spcPct val="30000"/>
              </a:spcBef>
              <a:spcAft>
                <a:spcPct val="0"/>
              </a:spcAft>
              <a:defRPr sz="1200">
                <a:solidFill>
                  <a:schemeClr val="tx1"/>
                </a:solidFill>
                <a:latin typeface="Arial" charset="0"/>
              </a:defRPr>
            </a:lvl8pPr>
            <a:lvl9pPr marL="3884613" indent="-227013"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3A513E1B-D8D1-4FA5-AB2D-90E109EED7D2}" type="slidenum">
              <a:rPr lang="en-GB" altLang="en-US" smtClean="0"/>
              <a:pPr algn="r" eaLnBrk="1" hangingPunct="1">
                <a:spcBef>
                  <a:spcPct val="0"/>
                </a:spcBef>
              </a:pPr>
              <a:t>4</a:t>
            </a:fld>
            <a:endParaRPr lang="en-GB" altLang="en-US"/>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defRPr>
            </a:lvl1pPr>
            <a:lvl2pPr marL="741363" indent="-284163" algn="l" eaLnBrk="0" hangingPunct="0">
              <a:spcBef>
                <a:spcPct val="30000"/>
              </a:spcBef>
              <a:defRPr sz="1200">
                <a:solidFill>
                  <a:schemeClr val="tx1"/>
                </a:solidFill>
                <a:latin typeface="Arial" charset="0"/>
              </a:defRPr>
            </a:lvl2pPr>
            <a:lvl3pPr marL="1139825" indent="-227013" algn="l" eaLnBrk="0" hangingPunct="0">
              <a:spcBef>
                <a:spcPct val="30000"/>
              </a:spcBef>
              <a:defRPr sz="1200">
                <a:solidFill>
                  <a:schemeClr val="tx1"/>
                </a:solidFill>
                <a:latin typeface="Arial" charset="0"/>
              </a:defRPr>
            </a:lvl3pPr>
            <a:lvl4pPr marL="1598613" indent="-227013" algn="l" eaLnBrk="0" hangingPunct="0">
              <a:spcBef>
                <a:spcPct val="30000"/>
              </a:spcBef>
              <a:defRPr sz="1200">
                <a:solidFill>
                  <a:schemeClr val="tx1"/>
                </a:solidFill>
                <a:latin typeface="Arial" charset="0"/>
              </a:defRPr>
            </a:lvl4pPr>
            <a:lvl5pPr marL="2055813" indent="-227013" algn="l" eaLnBrk="0" hangingPunct="0">
              <a:spcBef>
                <a:spcPct val="30000"/>
              </a:spcBef>
              <a:defRPr sz="1200">
                <a:solidFill>
                  <a:schemeClr val="tx1"/>
                </a:solidFill>
                <a:latin typeface="Arial" charset="0"/>
              </a:defRPr>
            </a:lvl5pPr>
            <a:lvl6pPr marL="2513013" indent="-227013" eaLnBrk="0" fontAlgn="base" hangingPunct="0">
              <a:spcBef>
                <a:spcPct val="30000"/>
              </a:spcBef>
              <a:spcAft>
                <a:spcPct val="0"/>
              </a:spcAft>
              <a:defRPr sz="1200">
                <a:solidFill>
                  <a:schemeClr val="tx1"/>
                </a:solidFill>
                <a:latin typeface="Arial" charset="0"/>
              </a:defRPr>
            </a:lvl6pPr>
            <a:lvl7pPr marL="2970213" indent="-227013" eaLnBrk="0" fontAlgn="base" hangingPunct="0">
              <a:spcBef>
                <a:spcPct val="30000"/>
              </a:spcBef>
              <a:spcAft>
                <a:spcPct val="0"/>
              </a:spcAft>
              <a:defRPr sz="1200">
                <a:solidFill>
                  <a:schemeClr val="tx1"/>
                </a:solidFill>
                <a:latin typeface="Arial" charset="0"/>
              </a:defRPr>
            </a:lvl7pPr>
            <a:lvl8pPr marL="3427413" indent="-227013" eaLnBrk="0" fontAlgn="base" hangingPunct="0">
              <a:spcBef>
                <a:spcPct val="30000"/>
              </a:spcBef>
              <a:spcAft>
                <a:spcPct val="0"/>
              </a:spcAft>
              <a:defRPr sz="1200">
                <a:solidFill>
                  <a:schemeClr val="tx1"/>
                </a:solidFill>
                <a:latin typeface="Arial" charset="0"/>
              </a:defRPr>
            </a:lvl8pPr>
            <a:lvl9pPr marL="3884613" indent="-227013"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B47FDED1-BD9D-42F1-B24A-42A1D9BF630D}" type="slidenum">
              <a:rPr lang="en-GB" altLang="en-US" smtClean="0"/>
              <a:pPr algn="r" eaLnBrk="1" hangingPunct="1">
                <a:spcBef>
                  <a:spcPct val="0"/>
                </a:spcBef>
              </a:pPr>
              <a:t>5</a:t>
            </a:fld>
            <a:endParaRPr lang="en-GB" altLang="en-US"/>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p:spPr>
        <p:txBody>
          <a:bodyPr/>
          <a:lstStyle/>
          <a:p>
            <a:endParaRPr lang="en-US" altLang="en-US"/>
          </a:p>
        </p:txBody>
      </p:sp>
      <p:sp>
        <p:nvSpPr>
          <p:cNvPr id="20484" name="Slide Number Placeholder 3"/>
          <p:cNvSpPr>
            <a:spLocks noGrp="1"/>
          </p:cNvSpPr>
          <p:nvPr>
            <p:ph type="sldNum" sz="quarter" idx="5"/>
          </p:nvPr>
        </p:nvSpPr>
        <p:spPr>
          <a:noFill/>
        </p:spPr>
        <p:txBody>
          <a:bodyPr/>
          <a:lstStyle>
            <a:lvl1pPr algn="l" eaLnBrk="0" hangingPunct="0">
              <a:spcBef>
                <a:spcPct val="30000"/>
              </a:spcBef>
              <a:defRPr sz="1200">
                <a:solidFill>
                  <a:schemeClr val="tx1"/>
                </a:solidFill>
                <a:latin typeface="Arial" charset="0"/>
              </a:defRPr>
            </a:lvl1pPr>
            <a:lvl2pPr marL="736600" indent="-282575" algn="l" eaLnBrk="0" hangingPunct="0">
              <a:spcBef>
                <a:spcPct val="30000"/>
              </a:spcBef>
              <a:defRPr sz="1200">
                <a:solidFill>
                  <a:schemeClr val="tx1"/>
                </a:solidFill>
                <a:latin typeface="Arial" charset="0"/>
              </a:defRPr>
            </a:lvl2pPr>
            <a:lvl3pPr marL="1133475" indent="-225425" algn="l" eaLnBrk="0" hangingPunct="0">
              <a:spcBef>
                <a:spcPct val="30000"/>
              </a:spcBef>
              <a:defRPr sz="1200">
                <a:solidFill>
                  <a:schemeClr val="tx1"/>
                </a:solidFill>
                <a:latin typeface="Arial" charset="0"/>
              </a:defRPr>
            </a:lvl3pPr>
            <a:lvl4pPr marL="1585913" indent="-225425" algn="l" eaLnBrk="0" hangingPunct="0">
              <a:spcBef>
                <a:spcPct val="30000"/>
              </a:spcBef>
              <a:defRPr sz="1200">
                <a:solidFill>
                  <a:schemeClr val="tx1"/>
                </a:solidFill>
                <a:latin typeface="Arial" charset="0"/>
              </a:defRPr>
            </a:lvl4pPr>
            <a:lvl5pPr marL="2039938" indent="-225425" algn="l" eaLnBrk="0" hangingPunct="0">
              <a:spcBef>
                <a:spcPct val="30000"/>
              </a:spcBef>
              <a:defRPr sz="1200">
                <a:solidFill>
                  <a:schemeClr val="tx1"/>
                </a:solidFill>
                <a:latin typeface="Arial" charset="0"/>
              </a:defRPr>
            </a:lvl5pPr>
            <a:lvl6pPr marL="2497138" indent="-225425" eaLnBrk="0" fontAlgn="base" hangingPunct="0">
              <a:spcBef>
                <a:spcPct val="30000"/>
              </a:spcBef>
              <a:spcAft>
                <a:spcPct val="0"/>
              </a:spcAft>
              <a:defRPr sz="1200">
                <a:solidFill>
                  <a:schemeClr val="tx1"/>
                </a:solidFill>
                <a:latin typeface="Arial" charset="0"/>
              </a:defRPr>
            </a:lvl6pPr>
            <a:lvl7pPr marL="2954338" indent="-225425" eaLnBrk="0" fontAlgn="base" hangingPunct="0">
              <a:spcBef>
                <a:spcPct val="30000"/>
              </a:spcBef>
              <a:spcAft>
                <a:spcPct val="0"/>
              </a:spcAft>
              <a:defRPr sz="1200">
                <a:solidFill>
                  <a:schemeClr val="tx1"/>
                </a:solidFill>
                <a:latin typeface="Arial" charset="0"/>
              </a:defRPr>
            </a:lvl7pPr>
            <a:lvl8pPr marL="3411538" indent="-225425" eaLnBrk="0" fontAlgn="base" hangingPunct="0">
              <a:spcBef>
                <a:spcPct val="30000"/>
              </a:spcBef>
              <a:spcAft>
                <a:spcPct val="0"/>
              </a:spcAft>
              <a:defRPr sz="1200">
                <a:solidFill>
                  <a:schemeClr val="tx1"/>
                </a:solidFill>
                <a:latin typeface="Arial" charset="0"/>
              </a:defRPr>
            </a:lvl8pPr>
            <a:lvl9pPr marL="3868738" indent="-225425"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5BF155C1-B8A9-4C89-B06A-9731F6F70719}" type="slidenum">
              <a:rPr lang="en-GB" altLang="en-US" smtClean="0"/>
              <a:pPr algn="r" eaLnBrk="1" hangingPunct="1">
                <a:spcBef>
                  <a:spcPct val="0"/>
                </a:spcBef>
              </a:pPr>
              <a:t>7</a:t>
            </a:fld>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p:spPr>
        <p:txBody>
          <a:bodyPr/>
          <a:lstStyle/>
          <a:p>
            <a:endParaRPr lang="en-US" altLang="en-US"/>
          </a:p>
        </p:txBody>
      </p:sp>
      <p:sp>
        <p:nvSpPr>
          <p:cNvPr id="21508" name="Slide Number Placeholder 3"/>
          <p:cNvSpPr>
            <a:spLocks noGrp="1"/>
          </p:cNvSpPr>
          <p:nvPr>
            <p:ph type="sldNum" sz="quarter" idx="5"/>
          </p:nvPr>
        </p:nvSpPr>
        <p:spPr>
          <a:noFill/>
        </p:spPr>
        <p:txBody>
          <a:bodyPr/>
          <a:lstStyle>
            <a:lvl1pPr algn="l" eaLnBrk="0" hangingPunct="0">
              <a:spcBef>
                <a:spcPct val="30000"/>
              </a:spcBef>
              <a:defRPr sz="1200">
                <a:solidFill>
                  <a:schemeClr val="tx1"/>
                </a:solidFill>
                <a:latin typeface="Arial" charset="0"/>
              </a:defRPr>
            </a:lvl1pPr>
            <a:lvl2pPr marL="736600" indent="-282575" algn="l" eaLnBrk="0" hangingPunct="0">
              <a:spcBef>
                <a:spcPct val="30000"/>
              </a:spcBef>
              <a:defRPr sz="1200">
                <a:solidFill>
                  <a:schemeClr val="tx1"/>
                </a:solidFill>
                <a:latin typeface="Arial" charset="0"/>
              </a:defRPr>
            </a:lvl2pPr>
            <a:lvl3pPr marL="1133475" indent="-225425" algn="l" eaLnBrk="0" hangingPunct="0">
              <a:spcBef>
                <a:spcPct val="30000"/>
              </a:spcBef>
              <a:defRPr sz="1200">
                <a:solidFill>
                  <a:schemeClr val="tx1"/>
                </a:solidFill>
                <a:latin typeface="Arial" charset="0"/>
              </a:defRPr>
            </a:lvl3pPr>
            <a:lvl4pPr marL="1585913" indent="-225425" algn="l" eaLnBrk="0" hangingPunct="0">
              <a:spcBef>
                <a:spcPct val="30000"/>
              </a:spcBef>
              <a:defRPr sz="1200">
                <a:solidFill>
                  <a:schemeClr val="tx1"/>
                </a:solidFill>
                <a:latin typeface="Arial" charset="0"/>
              </a:defRPr>
            </a:lvl4pPr>
            <a:lvl5pPr marL="2039938" indent="-225425" algn="l" eaLnBrk="0" hangingPunct="0">
              <a:spcBef>
                <a:spcPct val="30000"/>
              </a:spcBef>
              <a:defRPr sz="1200">
                <a:solidFill>
                  <a:schemeClr val="tx1"/>
                </a:solidFill>
                <a:latin typeface="Arial" charset="0"/>
              </a:defRPr>
            </a:lvl5pPr>
            <a:lvl6pPr marL="2497138" indent="-225425" eaLnBrk="0" fontAlgn="base" hangingPunct="0">
              <a:spcBef>
                <a:spcPct val="30000"/>
              </a:spcBef>
              <a:spcAft>
                <a:spcPct val="0"/>
              </a:spcAft>
              <a:defRPr sz="1200">
                <a:solidFill>
                  <a:schemeClr val="tx1"/>
                </a:solidFill>
                <a:latin typeface="Arial" charset="0"/>
              </a:defRPr>
            </a:lvl6pPr>
            <a:lvl7pPr marL="2954338" indent="-225425" eaLnBrk="0" fontAlgn="base" hangingPunct="0">
              <a:spcBef>
                <a:spcPct val="30000"/>
              </a:spcBef>
              <a:spcAft>
                <a:spcPct val="0"/>
              </a:spcAft>
              <a:defRPr sz="1200">
                <a:solidFill>
                  <a:schemeClr val="tx1"/>
                </a:solidFill>
                <a:latin typeface="Arial" charset="0"/>
              </a:defRPr>
            </a:lvl7pPr>
            <a:lvl8pPr marL="3411538" indent="-225425" eaLnBrk="0" fontAlgn="base" hangingPunct="0">
              <a:spcBef>
                <a:spcPct val="30000"/>
              </a:spcBef>
              <a:spcAft>
                <a:spcPct val="0"/>
              </a:spcAft>
              <a:defRPr sz="1200">
                <a:solidFill>
                  <a:schemeClr val="tx1"/>
                </a:solidFill>
                <a:latin typeface="Arial" charset="0"/>
              </a:defRPr>
            </a:lvl8pPr>
            <a:lvl9pPr marL="3868738" indent="-225425"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939B6721-85BD-4D70-954B-14DE888FB3FB}" type="slidenum">
              <a:rPr lang="en-GB" altLang="en-US" smtClean="0"/>
              <a:pPr algn="r" eaLnBrk="1" hangingPunct="1">
                <a:spcBef>
                  <a:spcPct val="0"/>
                </a:spcBef>
              </a:pPr>
              <a:t>8</a:t>
            </a:fld>
            <a:endParaRPr lang="en-GB"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p:spPr>
        <p:txBody>
          <a:bodyPr/>
          <a:lstStyle/>
          <a:p>
            <a:endParaRPr lang="en-US" altLang="en-US"/>
          </a:p>
        </p:txBody>
      </p:sp>
      <p:sp>
        <p:nvSpPr>
          <p:cNvPr id="22532" name="Slide Number Placeholder 3"/>
          <p:cNvSpPr>
            <a:spLocks noGrp="1"/>
          </p:cNvSpPr>
          <p:nvPr>
            <p:ph type="sldNum" sz="quarter" idx="5"/>
          </p:nvPr>
        </p:nvSpPr>
        <p:spPr>
          <a:noFill/>
        </p:spPr>
        <p:txBody>
          <a:bodyPr/>
          <a:lstStyle>
            <a:lvl1pPr algn="l" eaLnBrk="0" hangingPunct="0">
              <a:spcBef>
                <a:spcPct val="30000"/>
              </a:spcBef>
              <a:defRPr sz="1200">
                <a:solidFill>
                  <a:schemeClr val="tx1"/>
                </a:solidFill>
                <a:latin typeface="Arial" charset="0"/>
              </a:defRPr>
            </a:lvl1pPr>
            <a:lvl2pPr marL="742950" indent="-285750" algn="l" eaLnBrk="0" hangingPunct="0">
              <a:spcBef>
                <a:spcPct val="30000"/>
              </a:spcBef>
              <a:defRPr sz="1200">
                <a:solidFill>
                  <a:schemeClr val="tx1"/>
                </a:solidFill>
                <a:latin typeface="Arial" charset="0"/>
              </a:defRPr>
            </a:lvl2pPr>
            <a:lvl3pPr marL="1143000" indent="-228600" algn="l" eaLnBrk="0" hangingPunct="0">
              <a:spcBef>
                <a:spcPct val="30000"/>
              </a:spcBef>
              <a:defRPr sz="1200">
                <a:solidFill>
                  <a:schemeClr val="tx1"/>
                </a:solidFill>
                <a:latin typeface="Arial" charset="0"/>
              </a:defRPr>
            </a:lvl3pPr>
            <a:lvl4pPr marL="1600200" indent="-228600" algn="l" eaLnBrk="0" hangingPunct="0">
              <a:spcBef>
                <a:spcPct val="30000"/>
              </a:spcBef>
              <a:defRPr sz="1200">
                <a:solidFill>
                  <a:schemeClr val="tx1"/>
                </a:solidFill>
                <a:latin typeface="Arial" charset="0"/>
              </a:defRPr>
            </a:lvl4pPr>
            <a:lvl5pPr marL="2057400" indent="-228600" algn="l"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7E680CEA-9C9D-4DAF-B1F0-AD35876B396F}" type="slidenum">
              <a:rPr lang="en-GB" altLang="en-US" smtClean="0"/>
              <a:pPr algn="r" eaLnBrk="1" hangingPunct="1">
                <a:spcBef>
                  <a:spcPct val="0"/>
                </a:spcBef>
              </a:pPr>
              <a:t>9</a:t>
            </a:fld>
            <a:endParaRPr lang="en-GB"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p:spPr>
        <p:txBody>
          <a:bodyPr/>
          <a:lstStyle/>
          <a:p>
            <a:endParaRPr lang="en-US" altLang="en-US"/>
          </a:p>
        </p:txBody>
      </p:sp>
      <p:sp>
        <p:nvSpPr>
          <p:cNvPr id="24580" name="Slide Number Placeholder 3"/>
          <p:cNvSpPr>
            <a:spLocks noGrp="1"/>
          </p:cNvSpPr>
          <p:nvPr>
            <p:ph type="sldNum" sz="quarter" idx="5"/>
          </p:nvPr>
        </p:nvSpPr>
        <p:spPr>
          <a:noFill/>
        </p:spPr>
        <p:txBody>
          <a:bodyPr/>
          <a:lstStyle>
            <a:lvl1pPr algn="l" eaLnBrk="0" hangingPunct="0">
              <a:spcBef>
                <a:spcPct val="30000"/>
              </a:spcBef>
              <a:defRPr sz="1200">
                <a:solidFill>
                  <a:schemeClr val="tx1"/>
                </a:solidFill>
                <a:latin typeface="Arial" charset="0"/>
              </a:defRPr>
            </a:lvl1pPr>
            <a:lvl2pPr marL="741363" indent="-284163" algn="l" eaLnBrk="0" hangingPunct="0">
              <a:spcBef>
                <a:spcPct val="30000"/>
              </a:spcBef>
              <a:defRPr sz="1200">
                <a:solidFill>
                  <a:schemeClr val="tx1"/>
                </a:solidFill>
                <a:latin typeface="Arial" charset="0"/>
              </a:defRPr>
            </a:lvl2pPr>
            <a:lvl3pPr marL="1139825" indent="-227013" algn="l" eaLnBrk="0" hangingPunct="0">
              <a:spcBef>
                <a:spcPct val="30000"/>
              </a:spcBef>
              <a:defRPr sz="1200">
                <a:solidFill>
                  <a:schemeClr val="tx1"/>
                </a:solidFill>
                <a:latin typeface="Arial" charset="0"/>
              </a:defRPr>
            </a:lvl3pPr>
            <a:lvl4pPr marL="1598613" indent="-227013" algn="l" eaLnBrk="0" hangingPunct="0">
              <a:spcBef>
                <a:spcPct val="30000"/>
              </a:spcBef>
              <a:defRPr sz="1200">
                <a:solidFill>
                  <a:schemeClr val="tx1"/>
                </a:solidFill>
                <a:latin typeface="Arial" charset="0"/>
              </a:defRPr>
            </a:lvl4pPr>
            <a:lvl5pPr marL="2055813" indent="-227013" algn="l" eaLnBrk="0" hangingPunct="0">
              <a:spcBef>
                <a:spcPct val="30000"/>
              </a:spcBef>
              <a:defRPr sz="1200">
                <a:solidFill>
                  <a:schemeClr val="tx1"/>
                </a:solidFill>
                <a:latin typeface="Arial" charset="0"/>
              </a:defRPr>
            </a:lvl5pPr>
            <a:lvl6pPr marL="2513013" indent="-227013" eaLnBrk="0" fontAlgn="base" hangingPunct="0">
              <a:spcBef>
                <a:spcPct val="30000"/>
              </a:spcBef>
              <a:spcAft>
                <a:spcPct val="0"/>
              </a:spcAft>
              <a:defRPr sz="1200">
                <a:solidFill>
                  <a:schemeClr val="tx1"/>
                </a:solidFill>
                <a:latin typeface="Arial" charset="0"/>
              </a:defRPr>
            </a:lvl6pPr>
            <a:lvl7pPr marL="2970213" indent="-227013" eaLnBrk="0" fontAlgn="base" hangingPunct="0">
              <a:spcBef>
                <a:spcPct val="30000"/>
              </a:spcBef>
              <a:spcAft>
                <a:spcPct val="0"/>
              </a:spcAft>
              <a:defRPr sz="1200">
                <a:solidFill>
                  <a:schemeClr val="tx1"/>
                </a:solidFill>
                <a:latin typeface="Arial" charset="0"/>
              </a:defRPr>
            </a:lvl7pPr>
            <a:lvl8pPr marL="3427413" indent="-227013" eaLnBrk="0" fontAlgn="base" hangingPunct="0">
              <a:spcBef>
                <a:spcPct val="30000"/>
              </a:spcBef>
              <a:spcAft>
                <a:spcPct val="0"/>
              </a:spcAft>
              <a:defRPr sz="1200">
                <a:solidFill>
                  <a:schemeClr val="tx1"/>
                </a:solidFill>
                <a:latin typeface="Arial" charset="0"/>
              </a:defRPr>
            </a:lvl8pPr>
            <a:lvl9pPr marL="3884613" indent="-227013"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BB0C2D00-6632-4D4E-B576-471FDEC01767}" type="slidenum">
              <a:rPr lang="en-GB" altLang="en-US" smtClean="0"/>
              <a:pPr algn="r" eaLnBrk="1" hangingPunct="1">
                <a:spcBef>
                  <a:spcPct val="0"/>
                </a:spcBef>
              </a:pPr>
              <a:t>11</a:t>
            </a:fld>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5"/>
            <a:ext cx="84201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FA062575-601F-4DFF-B112-3E7CA357316F}" type="slidenum">
              <a:rPr lang="en-GB"/>
              <a:pPr>
                <a:defRPr/>
              </a:pPr>
              <a:t>‹#›</a:t>
            </a:fld>
            <a:endParaRPr lang="en-GB"/>
          </a:p>
        </p:txBody>
      </p:sp>
    </p:spTree>
    <p:extLst>
      <p:ext uri="{BB962C8B-B14F-4D97-AF65-F5344CB8AC3E}">
        <p14:creationId xmlns:p14="http://schemas.microsoft.com/office/powerpoint/2010/main" val="1429225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60AF5E6-AAD8-46F7-9C88-5070FDCF0572}" type="slidenum">
              <a:rPr lang="en-GB"/>
              <a:pPr>
                <a:defRPr/>
              </a:pPr>
              <a:t>‹#›</a:t>
            </a:fld>
            <a:endParaRPr lang="en-GB"/>
          </a:p>
        </p:txBody>
      </p:sp>
    </p:spTree>
    <p:extLst>
      <p:ext uri="{BB962C8B-B14F-4D97-AF65-F5344CB8AC3E}">
        <p14:creationId xmlns:p14="http://schemas.microsoft.com/office/powerpoint/2010/main" val="749907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38"/>
            <a:ext cx="222885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95300" y="274638"/>
            <a:ext cx="65341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4B56458-9A81-4304-A650-6EA428151DAC}" type="slidenum">
              <a:rPr lang="en-GB"/>
              <a:pPr>
                <a:defRPr/>
              </a:pPr>
              <a:t>‹#›</a:t>
            </a:fld>
            <a:endParaRPr lang="en-GB"/>
          </a:p>
        </p:txBody>
      </p:sp>
    </p:spTree>
    <p:extLst>
      <p:ext uri="{BB962C8B-B14F-4D97-AF65-F5344CB8AC3E}">
        <p14:creationId xmlns:p14="http://schemas.microsoft.com/office/powerpoint/2010/main" val="19057056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95300" y="274638"/>
            <a:ext cx="8915400" cy="1143000"/>
          </a:xfrm>
        </p:spPr>
        <p:txBody>
          <a:bodyPr/>
          <a:lstStyle/>
          <a:p>
            <a:r>
              <a:rPr lang="en-US"/>
              <a:t>Click to edit Master title style</a:t>
            </a:r>
            <a:endParaRPr lang="en-GB"/>
          </a:p>
        </p:txBody>
      </p:sp>
      <p:sp>
        <p:nvSpPr>
          <p:cNvPr id="3" name="Content Placeholder 2"/>
          <p:cNvSpPr>
            <a:spLocks noGrp="1"/>
          </p:cNvSpPr>
          <p:nvPr>
            <p:ph sz="quarter" idx="1"/>
          </p:nvPr>
        </p:nvSpPr>
        <p:spPr>
          <a:xfrm>
            <a:off x="495300" y="1600200"/>
            <a:ext cx="43815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5029200" y="1600200"/>
            <a:ext cx="43815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95300" y="3938588"/>
            <a:ext cx="43815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p:cNvSpPr>
            <a:spLocks noGrp="1"/>
          </p:cNvSpPr>
          <p:nvPr>
            <p:ph sz="quarter" idx="4"/>
          </p:nvPr>
        </p:nvSpPr>
        <p:spPr>
          <a:xfrm>
            <a:off x="5029200" y="3938588"/>
            <a:ext cx="43815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63C772BE-0F68-41A6-9C6B-858E7A5214A5}" type="slidenum">
              <a:rPr lang="en-GB"/>
              <a:pPr>
                <a:defRPr/>
              </a:pPr>
              <a:t>‹#›</a:t>
            </a:fld>
            <a:endParaRPr lang="en-GB"/>
          </a:p>
        </p:txBody>
      </p:sp>
    </p:spTree>
    <p:extLst>
      <p:ext uri="{BB962C8B-B14F-4D97-AF65-F5344CB8AC3E}">
        <p14:creationId xmlns:p14="http://schemas.microsoft.com/office/powerpoint/2010/main" val="7355970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p>
            <a:r>
              <a:rPr lang="en-US"/>
              <a:t>Click to edit Master title style</a:t>
            </a:r>
            <a:endParaRPr lang="en-GB"/>
          </a:p>
        </p:txBody>
      </p:sp>
      <p:sp>
        <p:nvSpPr>
          <p:cNvPr id="3" name="Table Placeholder 2"/>
          <p:cNvSpPr>
            <a:spLocks noGrp="1"/>
          </p:cNvSpPr>
          <p:nvPr>
            <p:ph type="tbl" idx="1"/>
          </p:nvPr>
        </p:nvSpPr>
        <p:spPr>
          <a:xfrm>
            <a:off x="495300" y="1600200"/>
            <a:ext cx="8915400" cy="4525963"/>
          </a:xfrm>
        </p:spPr>
        <p:txBody>
          <a:bodyPr/>
          <a:lstStyle/>
          <a:p>
            <a:pPr lvl="0"/>
            <a:endParaRPr lang="en-GB" noProof="0"/>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5CF409D-C94D-4B3B-8836-673CA2E5D8CC}" type="slidenum">
              <a:rPr lang="en-GB"/>
              <a:pPr>
                <a:defRPr/>
              </a:pPr>
              <a:t>‹#›</a:t>
            </a:fld>
            <a:endParaRPr lang="en-GB"/>
          </a:p>
        </p:txBody>
      </p:sp>
    </p:spTree>
    <p:extLst>
      <p:ext uri="{BB962C8B-B14F-4D97-AF65-F5344CB8AC3E}">
        <p14:creationId xmlns:p14="http://schemas.microsoft.com/office/powerpoint/2010/main" val="1839648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95300" y="274638"/>
            <a:ext cx="89154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35EF0C37-4B6F-475A-B7E8-6C5772F4D8D3}" type="slidenum">
              <a:rPr lang="en-GB"/>
              <a:pPr>
                <a:defRPr/>
              </a:pPr>
              <a:t>‹#›</a:t>
            </a:fld>
            <a:endParaRPr lang="en-GB"/>
          </a:p>
        </p:txBody>
      </p:sp>
    </p:spTree>
    <p:extLst>
      <p:ext uri="{BB962C8B-B14F-4D97-AF65-F5344CB8AC3E}">
        <p14:creationId xmlns:p14="http://schemas.microsoft.com/office/powerpoint/2010/main" val="2382068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1829C42-08E6-46AB-B26F-19BD1BA4D4EE}" type="slidenum">
              <a:rPr lang="en-GB"/>
              <a:pPr>
                <a:defRPr/>
              </a:pPr>
              <a:t>‹#›</a:t>
            </a:fld>
            <a:endParaRPr lang="en-GB"/>
          </a:p>
        </p:txBody>
      </p:sp>
    </p:spTree>
    <p:extLst>
      <p:ext uri="{BB962C8B-B14F-4D97-AF65-F5344CB8AC3E}">
        <p14:creationId xmlns:p14="http://schemas.microsoft.com/office/powerpoint/2010/main" val="1501777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0"/>
            <a:ext cx="84201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41F5EFE9-7056-4602-B9E1-A6482AE529DC}" type="slidenum">
              <a:rPr lang="en-GB"/>
              <a:pPr>
                <a:defRPr/>
              </a:pPr>
              <a:t>‹#›</a:t>
            </a:fld>
            <a:endParaRPr lang="en-GB"/>
          </a:p>
        </p:txBody>
      </p:sp>
    </p:spTree>
    <p:extLst>
      <p:ext uri="{BB962C8B-B14F-4D97-AF65-F5344CB8AC3E}">
        <p14:creationId xmlns:p14="http://schemas.microsoft.com/office/powerpoint/2010/main" val="602823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95300" y="1600200"/>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029200" y="1600200"/>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AC6F9731-FA75-4F84-B6CF-18BA268A5AA8}" type="slidenum">
              <a:rPr lang="en-GB"/>
              <a:pPr>
                <a:defRPr/>
              </a:pPr>
              <a:t>‹#›</a:t>
            </a:fld>
            <a:endParaRPr lang="en-GB"/>
          </a:p>
        </p:txBody>
      </p:sp>
    </p:spTree>
    <p:extLst>
      <p:ext uri="{BB962C8B-B14F-4D97-AF65-F5344CB8AC3E}">
        <p14:creationId xmlns:p14="http://schemas.microsoft.com/office/powerpoint/2010/main" val="470998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81A790E0-BC21-420E-B98A-1B4BDC6F5526}" type="slidenum">
              <a:rPr lang="en-GB"/>
              <a:pPr>
                <a:defRPr/>
              </a:pPr>
              <a:t>‹#›</a:t>
            </a:fld>
            <a:endParaRPr lang="en-GB"/>
          </a:p>
        </p:txBody>
      </p:sp>
    </p:spTree>
    <p:extLst>
      <p:ext uri="{BB962C8B-B14F-4D97-AF65-F5344CB8AC3E}">
        <p14:creationId xmlns:p14="http://schemas.microsoft.com/office/powerpoint/2010/main" val="3657652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6436A459-2AF5-4E69-817E-9EE5487C1B80}" type="slidenum">
              <a:rPr lang="en-GB"/>
              <a:pPr>
                <a:defRPr/>
              </a:pPr>
              <a:t>‹#›</a:t>
            </a:fld>
            <a:endParaRPr lang="en-GB"/>
          </a:p>
        </p:txBody>
      </p:sp>
    </p:spTree>
    <p:extLst>
      <p:ext uri="{BB962C8B-B14F-4D97-AF65-F5344CB8AC3E}">
        <p14:creationId xmlns:p14="http://schemas.microsoft.com/office/powerpoint/2010/main" val="4138514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0D30E20C-2652-4000-8398-8A12E5E98ED9}" type="slidenum">
              <a:rPr lang="en-GB"/>
              <a:pPr>
                <a:defRPr/>
              </a:pPr>
              <a:t>‹#›</a:t>
            </a:fld>
            <a:endParaRPr lang="en-GB"/>
          </a:p>
        </p:txBody>
      </p:sp>
    </p:spTree>
    <p:extLst>
      <p:ext uri="{BB962C8B-B14F-4D97-AF65-F5344CB8AC3E}">
        <p14:creationId xmlns:p14="http://schemas.microsoft.com/office/powerpoint/2010/main" val="2979245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138"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4D24A783-F18B-4191-BBCE-805340B22652}" type="slidenum">
              <a:rPr lang="en-GB"/>
              <a:pPr>
                <a:defRPr/>
              </a:pPr>
              <a:t>‹#›</a:t>
            </a:fld>
            <a:endParaRPr lang="en-GB"/>
          </a:p>
        </p:txBody>
      </p:sp>
    </p:spTree>
    <p:extLst>
      <p:ext uri="{BB962C8B-B14F-4D97-AF65-F5344CB8AC3E}">
        <p14:creationId xmlns:p14="http://schemas.microsoft.com/office/powerpoint/2010/main" val="3403036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5384ECF7-F160-4630-B059-5B9AA639DEF2}" type="slidenum">
              <a:rPr lang="en-GB"/>
              <a:pPr>
                <a:defRPr/>
              </a:pPr>
              <a:t>‹#›</a:t>
            </a:fld>
            <a:endParaRPr lang="en-GB"/>
          </a:p>
        </p:txBody>
      </p:sp>
    </p:spTree>
    <p:extLst>
      <p:ext uri="{BB962C8B-B14F-4D97-AF65-F5344CB8AC3E}">
        <p14:creationId xmlns:p14="http://schemas.microsoft.com/office/powerpoint/2010/main" val="2573819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399FF"/>
            </a:gs>
            <a:gs pos="100000">
              <a:srgbClr val="FFFF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95300" y="274638"/>
            <a:ext cx="8915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20" tIns="46360" rIns="92720" bIns="4636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495300" y="1600200"/>
            <a:ext cx="89154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20" tIns="46360" rIns="92720" bIns="4636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20" tIns="46360" rIns="92720" bIns="46360" numCol="1" anchor="t" anchorCtr="0" compatLnSpc="1">
            <a:prstTxWarp prst="textNoShape">
              <a:avLst/>
            </a:prstTxWarp>
          </a:bodyPr>
          <a:lstStyle>
            <a:lvl1pPr algn="l" defTabSz="927100">
              <a:defRPr sz="1400">
                <a:latin typeface="+mn-lt"/>
              </a:defRPr>
            </a:lvl1pPr>
          </a:lstStyle>
          <a:p>
            <a:pPr>
              <a:defRPr/>
            </a:pPr>
            <a:endParaRPr lang="en-GB"/>
          </a:p>
        </p:txBody>
      </p:sp>
      <p:sp>
        <p:nvSpPr>
          <p:cNvPr id="1029" name="Rectangle 5"/>
          <p:cNvSpPr>
            <a:spLocks noGrp="1" noChangeArrowheads="1"/>
          </p:cNvSpPr>
          <p:nvPr>
            <p:ph type="ftr" sz="quarter" idx="3"/>
          </p:nvPr>
        </p:nvSpPr>
        <p:spPr bwMode="auto">
          <a:xfrm>
            <a:off x="3386138" y="6245225"/>
            <a:ext cx="31337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20" tIns="46360" rIns="92720" bIns="46360" numCol="1" anchor="t" anchorCtr="0" compatLnSpc="1">
            <a:prstTxWarp prst="textNoShape">
              <a:avLst/>
            </a:prstTxWarp>
          </a:bodyPr>
          <a:lstStyle>
            <a:lvl1pPr defTabSz="927100">
              <a:defRPr sz="1400">
                <a:latin typeface="+mn-lt"/>
              </a:defRPr>
            </a:lvl1pPr>
          </a:lstStyle>
          <a:p>
            <a:pPr>
              <a:defRPr/>
            </a:pPr>
            <a:endParaRPr lang="en-GB"/>
          </a:p>
        </p:txBody>
      </p:sp>
      <p:sp>
        <p:nvSpPr>
          <p:cNvPr id="1030" name="Rectangle 6"/>
          <p:cNvSpPr>
            <a:spLocks noGrp="1" noChangeArrowheads="1"/>
          </p:cNvSpPr>
          <p:nvPr>
            <p:ph type="sldNum" sz="quarter" idx="4"/>
          </p:nvPr>
        </p:nvSpPr>
        <p:spPr bwMode="auto">
          <a:xfrm>
            <a:off x="7099300" y="6245225"/>
            <a:ext cx="23114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20" tIns="46360" rIns="92720" bIns="46360" numCol="1" anchor="t" anchorCtr="0" compatLnSpc="1">
            <a:prstTxWarp prst="textNoShape">
              <a:avLst/>
            </a:prstTxWarp>
          </a:bodyPr>
          <a:lstStyle>
            <a:lvl1pPr algn="r" defTabSz="927100">
              <a:defRPr sz="1400">
                <a:latin typeface="+mn-lt"/>
              </a:defRPr>
            </a:lvl1pPr>
          </a:lstStyle>
          <a:p>
            <a:pPr>
              <a:defRPr/>
            </a:pPr>
            <a:fld id="{A4876380-7541-4A9C-9FD0-46400AF7471B}"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27100" rtl="0" eaLnBrk="0" fontAlgn="base" hangingPunct="0">
        <a:spcBef>
          <a:spcPct val="0"/>
        </a:spcBef>
        <a:spcAft>
          <a:spcPct val="0"/>
        </a:spcAft>
        <a:defRPr sz="4500">
          <a:solidFill>
            <a:schemeClr val="tx2"/>
          </a:solidFill>
          <a:latin typeface="+mj-lt"/>
          <a:ea typeface="+mj-ea"/>
          <a:cs typeface="+mj-cs"/>
        </a:defRPr>
      </a:lvl1pPr>
      <a:lvl2pPr algn="ctr" defTabSz="927100" rtl="0" eaLnBrk="0" fontAlgn="base" hangingPunct="0">
        <a:spcBef>
          <a:spcPct val="0"/>
        </a:spcBef>
        <a:spcAft>
          <a:spcPct val="0"/>
        </a:spcAft>
        <a:defRPr sz="4500">
          <a:solidFill>
            <a:schemeClr val="tx2"/>
          </a:solidFill>
          <a:latin typeface="Arial" charset="0"/>
        </a:defRPr>
      </a:lvl2pPr>
      <a:lvl3pPr algn="ctr" defTabSz="927100" rtl="0" eaLnBrk="0" fontAlgn="base" hangingPunct="0">
        <a:spcBef>
          <a:spcPct val="0"/>
        </a:spcBef>
        <a:spcAft>
          <a:spcPct val="0"/>
        </a:spcAft>
        <a:defRPr sz="4500">
          <a:solidFill>
            <a:schemeClr val="tx2"/>
          </a:solidFill>
          <a:latin typeface="Arial" charset="0"/>
        </a:defRPr>
      </a:lvl3pPr>
      <a:lvl4pPr algn="ctr" defTabSz="927100" rtl="0" eaLnBrk="0" fontAlgn="base" hangingPunct="0">
        <a:spcBef>
          <a:spcPct val="0"/>
        </a:spcBef>
        <a:spcAft>
          <a:spcPct val="0"/>
        </a:spcAft>
        <a:defRPr sz="4500">
          <a:solidFill>
            <a:schemeClr val="tx2"/>
          </a:solidFill>
          <a:latin typeface="Arial" charset="0"/>
        </a:defRPr>
      </a:lvl4pPr>
      <a:lvl5pPr algn="ctr" defTabSz="927100" rtl="0" eaLnBrk="0" fontAlgn="base" hangingPunct="0">
        <a:spcBef>
          <a:spcPct val="0"/>
        </a:spcBef>
        <a:spcAft>
          <a:spcPct val="0"/>
        </a:spcAft>
        <a:defRPr sz="4500">
          <a:solidFill>
            <a:schemeClr val="tx2"/>
          </a:solidFill>
          <a:latin typeface="Arial" charset="0"/>
        </a:defRPr>
      </a:lvl5pPr>
      <a:lvl6pPr marL="457200" algn="ctr" defTabSz="927100" rtl="0" fontAlgn="base">
        <a:spcBef>
          <a:spcPct val="0"/>
        </a:spcBef>
        <a:spcAft>
          <a:spcPct val="0"/>
        </a:spcAft>
        <a:defRPr sz="4500">
          <a:solidFill>
            <a:schemeClr val="tx2"/>
          </a:solidFill>
          <a:latin typeface="Arial" charset="0"/>
        </a:defRPr>
      </a:lvl6pPr>
      <a:lvl7pPr marL="914400" algn="ctr" defTabSz="927100" rtl="0" fontAlgn="base">
        <a:spcBef>
          <a:spcPct val="0"/>
        </a:spcBef>
        <a:spcAft>
          <a:spcPct val="0"/>
        </a:spcAft>
        <a:defRPr sz="4500">
          <a:solidFill>
            <a:schemeClr val="tx2"/>
          </a:solidFill>
          <a:latin typeface="Arial" charset="0"/>
        </a:defRPr>
      </a:lvl7pPr>
      <a:lvl8pPr marL="1371600" algn="ctr" defTabSz="927100" rtl="0" fontAlgn="base">
        <a:spcBef>
          <a:spcPct val="0"/>
        </a:spcBef>
        <a:spcAft>
          <a:spcPct val="0"/>
        </a:spcAft>
        <a:defRPr sz="4500">
          <a:solidFill>
            <a:schemeClr val="tx2"/>
          </a:solidFill>
          <a:latin typeface="Arial" charset="0"/>
        </a:defRPr>
      </a:lvl8pPr>
      <a:lvl9pPr marL="1828800" algn="ctr" defTabSz="927100" rtl="0" fontAlgn="base">
        <a:spcBef>
          <a:spcPct val="0"/>
        </a:spcBef>
        <a:spcAft>
          <a:spcPct val="0"/>
        </a:spcAft>
        <a:defRPr sz="4500">
          <a:solidFill>
            <a:schemeClr val="tx2"/>
          </a:solidFill>
          <a:latin typeface="Arial" charset="0"/>
        </a:defRPr>
      </a:lvl9pPr>
    </p:titleStyle>
    <p:bodyStyle>
      <a:lvl1pPr marL="347663" indent="-347663" algn="l" defTabSz="927100" rtl="0" eaLnBrk="0" fontAlgn="base" hangingPunct="0">
        <a:spcBef>
          <a:spcPct val="20000"/>
        </a:spcBef>
        <a:spcAft>
          <a:spcPct val="0"/>
        </a:spcAft>
        <a:buChar char="•"/>
        <a:defRPr sz="3300">
          <a:solidFill>
            <a:schemeClr val="tx1"/>
          </a:solidFill>
          <a:latin typeface="+mn-lt"/>
          <a:ea typeface="+mn-ea"/>
          <a:cs typeface="+mn-cs"/>
        </a:defRPr>
      </a:lvl1pPr>
      <a:lvl2pPr marL="754063" indent="-290513" algn="l" defTabSz="927100" rtl="0" eaLnBrk="0" fontAlgn="base" hangingPunct="0">
        <a:spcBef>
          <a:spcPct val="20000"/>
        </a:spcBef>
        <a:spcAft>
          <a:spcPct val="0"/>
        </a:spcAft>
        <a:buChar char="–"/>
        <a:defRPr sz="2800">
          <a:solidFill>
            <a:schemeClr val="tx1"/>
          </a:solidFill>
          <a:latin typeface="+mn-lt"/>
        </a:defRPr>
      </a:lvl2pPr>
      <a:lvl3pPr marL="1158875" indent="-231775" algn="l" defTabSz="927100" rtl="0" eaLnBrk="0" fontAlgn="base" hangingPunct="0">
        <a:spcBef>
          <a:spcPct val="20000"/>
        </a:spcBef>
        <a:spcAft>
          <a:spcPct val="0"/>
        </a:spcAft>
        <a:buChar char="•"/>
        <a:defRPr sz="2400">
          <a:solidFill>
            <a:schemeClr val="tx1"/>
          </a:solidFill>
          <a:latin typeface="+mn-lt"/>
        </a:defRPr>
      </a:lvl3pPr>
      <a:lvl4pPr marL="1622425" indent="-231775" algn="l" defTabSz="927100" rtl="0" eaLnBrk="0" fontAlgn="base" hangingPunct="0">
        <a:spcBef>
          <a:spcPct val="20000"/>
        </a:spcBef>
        <a:spcAft>
          <a:spcPct val="0"/>
        </a:spcAft>
        <a:buChar char="–"/>
        <a:defRPr sz="2100">
          <a:solidFill>
            <a:schemeClr val="tx1"/>
          </a:solidFill>
          <a:latin typeface="+mn-lt"/>
        </a:defRPr>
      </a:lvl4pPr>
      <a:lvl5pPr marL="2085975" indent="-231775" algn="l" defTabSz="927100" rtl="0" eaLnBrk="0" fontAlgn="base" hangingPunct="0">
        <a:spcBef>
          <a:spcPct val="20000"/>
        </a:spcBef>
        <a:spcAft>
          <a:spcPct val="0"/>
        </a:spcAft>
        <a:buChar char="»"/>
        <a:defRPr sz="2100">
          <a:solidFill>
            <a:schemeClr val="tx1"/>
          </a:solidFill>
          <a:latin typeface="+mn-lt"/>
        </a:defRPr>
      </a:lvl5pPr>
      <a:lvl6pPr marL="2543175" indent="-231775" algn="l" defTabSz="927100" rtl="0" fontAlgn="base">
        <a:spcBef>
          <a:spcPct val="20000"/>
        </a:spcBef>
        <a:spcAft>
          <a:spcPct val="0"/>
        </a:spcAft>
        <a:buChar char="»"/>
        <a:defRPr sz="2100">
          <a:solidFill>
            <a:schemeClr val="tx1"/>
          </a:solidFill>
          <a:latin typeface="+mn-lt"/>
        </a:defRPr>
      </a:lvl6pPr>
      <a:lvl7pPr marL="3000375" indent="-231775" algn="l" defTabSz="927100" rtl="0" fontAlgn="base">
        <a:spcBef>
          <a:spcPct val="20000"/>
        </a:spcBef>
        <a:spcAft>
          <a:spcPct val="0"/>
        </a:spcAft>
        <a:buChar char="»"/>
        <a:defRPr sz="2100">
          <a:solidFill>
            <a:schemeClr val="tx1"/>
          </a:solidFill>
          <a:latin typeface="+mn-lt"/>
        </a:defRPr>
      </a:lvl7pPr>
      <a:lvl8pPr marL="3457575" indent="-231775" algn="l" defTabSz="927100" rtl="0" fontAlgn="base">
        <a:spcBef>
          <a:spcPct val="20000"/>
        </a:spcBef>
        <a:spcAft>
          <a:spcPct val="0"/>
        </a:spcAft>
        <a:buChar char="»"/>
        <a:defRPr sz="2100">
          <a:solidFill>
            <a:schemeClr val="tx1"/>
          </a:solidFill>
          <a:latin typeface="+mn-lt"/>
        </a:defRPr>
      </a:lvl8pPr>
      <a:lvl9pPr marL="3914775" indent="-231775" algn="l" defTabSz="927100" rtl="0" fontAlgn="base">
        <a:spcBef>
          <a:spcPct val="20000"/>
        </a:spcBef>
        <a:spcAft>
          <a:spcPct val="0"/>
        </a:spcAft>
        <a:buChar char="»"/>
        <a:defRPr sz="21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notesSlide" Target="../notesSlides/notesSlide1.xml"/><Relationship Id="rId7" Type="http://schemas.openxmlformats.org/officeDocument/2006/relationships/image" Target="../media/image3.jpe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png"/><Relationship Id="rId11" Type="http://schemas.openxmlformats.org/officeDocument/2006/relationships/image" Target="../media/image7.jpeg"/><Relationship Id="rId5" Type="http://schemas.openxmlformats.org/officeDocument/2006/relationships/image" Target="../media/image1.png"/><Relationship Id="rId10" Type="http://schemas.openxmlformats.org/officeDocument/2006/relationships/image" Target="../media/image6.jpeg"/><Relationship Id="rId4" Type="http://schemas.openxmlformats.org/officeDocument/2006/relationships/oleObject" Target="../embeddings/oleObject1.bin"/><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jpeg"/><Relationship Id="rId3" Type="http://schemas.openxmlformats.org/officeDocument/2006/relationships/image" Target="../media/image42.jpeg"/><Relationship Id="rId7" Type="http://schemas.openxmlformats.org/officeDocument/2006/relationships/image" Target="../media/image46.png"/><Relationship Id="rId12"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45.png"/><Relationship Id="rId11" Type="http://schemas.openxmlformats.org/officeDocument/2006/relationships/image" Target="../media/image50.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
          <p:cNvSpPr>
            <a:spLocks noGrp="1" noChangeArrowheads="1"/>
          </p:cNvSpPr>
          <p:nvPr>
            <p:ph type="subTitle" idx="1"/>
          </p:nvPr>
        </p:nvSpPr>
        <p:spPr>
          <a:xfrm>
            <a:off x="2341563" y="1844675"/>
            <a:ext cx="5391150" cy="1716088"/>
          </a:xfrm>
        </p:spPr>
        <p:txBody>
          <a:bodyPr/>
          <a:lstStyle/>
          <a:p>
            <a:pPr eaLnBrk="1" hangingPunct="1"/>
            <a:r>
              <a:rPr lang="en-GB" altLang="en-US" sz="4800" b="1" dirty="0" err="1">
                <a:latin typeface="SassoonPrimaryInfant" pitchFamily="2" charset="0"/>
              </a:rPr>
              <a:t>Lighthorne</a:t>
            </a:r>
            <a:r>
              <a:rPr lang="en-GB" altLang="en-US" sz="4800" b="1" dirty="0">
                <a:latin typeface="SassoonPrimaryInfant" pitchFamily="2" charset="0"/>
              </a:rPr>
              <a:t> Heath Early Years</a:t>
            </a:r>
          </a:p>
        </p:txBody>
      </p:sp>
      <p:graphicFrame>
        <p:nvGraphicFramePr>
          <p:cNvPr id="2051" name="Object 12"/>
          <p:cNvGraphicFramePr>
            <a:graphicFrameLocks noChangeAspect="1"/>
          </p:cNvGraphicFramePr>
          <p:nvPr/>
        </p:nvGraphicFramePr>
        <p:xfrm>
          <a:off x="201613" y="6073775"/>
          <a:ext cx="1893887" cy="682625"/>
        </p:xfrm>
        <a:graphic>
          <a:graphicData uri="http://schemas.openxmlformats.org/presentationml/2006/ole">
            <mc:AlternateContent xmlns:mc="http://schemas.openxmlformats.org/markup-compatibility/2006">
              <mc:Choice xmlns:v="urn:schemas-microsoft-com:vml" Requires="v">
                <p:oleObj spid="_x0000_s2065" name="Photo Editor Photo" r:id="rId4" imgW="3381847" imgH="1219370" progId="MSPhotoEd.3">
                  <p:embed/>
                </p:oleObj>
              </mc:Choice>
              <mc:Fallback>
                <p:oleObj name="Photo Editor Photo" r:id="rId4" imgW="3381847" imgH="1219370" progId="MSPhotoEd.3">
                  <p:embed/>
                  <p:pic>
                    <p:nvPicPr>
                      <p:cNvPr id="0"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613" y="6073775"/>
                        <a:ext cx="1893887"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oleObj>
              </mc:Fallback>
            </mc:AlternateContent>
          </a:graphicData>
        </a:graphic>
      </p:graphicFrame>
      <p:pic>
        <p:nvPicPr>
          <p:cNvPr id="2052"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l="-1181" r="18900" b="50008"/>
          <a:stretch>
            <a:fillRect/>
          </a:stretch>
        </p:blipFill>
        <p:spPr bwMode="auto">
          <a:xfrm>
            <a:off x="2273300" y="6048375"/>
            <a:ext cx="16525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14"/>
          <p:cNvPicPr preferRelativeResize="0">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57838" y="6107113"/>
            <a:ext cx="1725612" cy="676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054" name="Picture 15" descr="NHSS accredited logo"/>
          <p:cNvPicPr>
            <a:picLocks noChangeAspect="1" noChangeArrowheads="1"/>
          </p:cNvPicPr>
          <p:nvPr/>
        </p:nvPicPr>
        <p:blipFill>
          <a:blip r:embed="rId8">
            <a:extLst>
              <a:ext uri="{28A0092B-C50C-407E-A947-70E740481C1C}">
                <a14:useLocalDpi xmlns:a14="http://schemas.microsoft.com/office/drawing/2010/main" val="0"/>
              </a:ext>
            </a:extLst>
          </a:blip>
          <a:srcRect b="21179"/>
          <a:stretch>
            <a:fillRect/>
          </a:stretch>
        </p:blipFill>
        <p:spPr bwMode="auto">
          <a:xfrm>
            <a:off x="3925888" y="6021388"/>
            <a:ext cx="168116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17"/>
          <p:cNvPicPr preferRelativeResize="0">
            <a:picLocks noChangeArrowheads="1"/>
          </p:cNvPicPr>
          <p:nvPr/>
        </p:nvPicPr>
        <p:blipFill>
          <a:blip r:embed="rId9">
            <a:extLst>
              <a:ext uri="{28A0092B-C50C-407E-A947-70E740481C1C}">
                <a14:useLocalDpi xmlns:a14="http://schemas.microsoft.com/office/drawing/2010/main" val="0"/>
              </a:ext>
            </a:extLst>
          </a:blip>
          <a:srcRect r="17874" b="76469"/>
          <a:stretch>
            <a:fillRect/>
          </a:stretch>
        </p:blipFill>
        <p:spPr bwMode="auto">
          <a:xfrm>
            <a:off x="7353300" y="6302375"/>
            <a:ext cx="760413" cy="395288"/>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056" name="Text Box 30"/>
          <p:cNvSpPr txBox="1">
            <a:spLocks noChangeArrowheads="1"/>
          </p:cNvSpPr>
          <p:nvPr/>
        </p:nvSpPr>
        <p:spPr bwMode="auto">
          <a:xfrm>
            <a:off x="2273300" y="4221163"/>
            <a:ext cx="5616575"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323" tIns="42661" rIns="85323" bIns="42661">
            <a:spAutoFit/>
          </a:bodyPr>
          <a:lstStyle>
            <a:lvl1pPr algn="l" defTabSz="927100" eaLnBrk="0" hangingPunct="0">
              <a:spcBef>
                <a:spcPct val="20000"/>
              </a:spcBef>
              <a:buChar char="•"/>
              <a:defRPr sz="3300">
                <a:solidFill>
                  <a:schemeClr val="tx1"/>
                </a:solidFill>
                <a:latin typeface="Arial" charset="0"/>
              </a:defRPr>
            </a:lvl1pPr>
            <a:lvl2pPr marL="742950" indent="-285750" algn="l" defTabSz="927100" eaLnBrk="0" hangingPunct="0">
              <a:spcBef>
                <a:spcPct val="20000"/>
              </a:spcBef>
              <a:buChar char="–"/>
              <a:defRPr sz="2800">
                <a:solidFill>
                  <a:schemeClr val="tx1"/>
                </a:solidFill>
                <a:latin typeface="Arial" charset="0"/>
              </a:defRPr>
            </a:lvl2pPr>
            <a:lvl3pPr marL="1143000" indent="-228600" algn="l" defTabSz="927100" eaLnBrk="0" hangingPunct="0">
              <a:spcBef>
                <a:spcPct val="20000"/>
              </a:spcBef>
              <a:buChar char="•"/>
              <a:defRPr sz="2400">
                <a:solidFill>
                  <a:schemeClr val="tx1"/>
                </a:solidFill>
                <a:latin typeface="Arial" charset="0"/>
              </a:defRPr>
            </a:lvl3pPr>
            <a:lvl4pPr marL="1600200" indent="-228600" algn="l" defTabSz="927100" eaLnBrk="0" hangingPunct="0">
              <a:spcBef>
                <a:spcPct val="20000"/>
              </a:spcBef>
              <a:buChar char="–"/>
              <a:defRPr sz="2100">
                <a:solidFill>
                  <a:schemeClr val="tx1"/>
                </a:solidFill>
                <a:latin typeface="Arial" charset="0"/>
              </a:defRPr>
            </a:lvl4pPr>
            <a:lvl5pPr marL="2057400" indent="-228600" algn="l" defTabSz="927100" eaLnBrk="0" hangingPunct="0">
              <a:spcBef>
                <a:spcPct val="20000"/>
              </a:spcBef>
              <a:buChar char="»"/>
              <a:defRPr sz="2100">
                <a:solidFill>
                  <a:schemeClr val="tx1"/>
                </a:solidFill>
                <a:latin typeface="Arial" charset="0"/>
              </a:defRPr>
            </a:lvl5pPr>
            <a:lvl6pPr marL="2514600" indent="-228600" defTabSz="927100" eaLnBrk="0" fontAlgn="base" hangingPunct="0">
              <a:spcBef>
                <a:spcPct val="20000"/>
              </a:spcBef>
              <a:spcAft>
                <a:spcPct val="0"/>
              </a:spcAft>
              <a:buChar char="»"/>
              <a:defRPr sz="2100">
                <a:solidFill>
                  <a:schemeClr val="tx1"/>
                </a:solidFill>
                <a:latin typeface="Arial" charset="0"/>
              </a:defRPr>
            </a:lvl6pPr>
            <a:lvl7pPr marL="2971800" indent="-228600" defTabSz="927100" eaLnBrk="0" fontAlgn="base" hangingPunct="0">
              <a:spcBef>
                <a:spcPct val="20000"/>
              </a:spcBef>
              <a:spcAft>
                <a:spcPct val="0"/>
              </a:spcAft>
              <a:buChar char="»"/>
              <a:defRPr sz="2100">
                <a:solidFill>
                  <a:schemeClr val="tx1"/>
                </a:solidFill>
                <a:latin typeface="Arial" charset="0"/>
              </a:defRPr>
            </a:lvl7pPr>
            <a:lvl8pPr marL="3429000" indent="-228600" defTabSz="927100" eaLnBrk="0" fontAlgn="base" hangingPunct="0">
              <a:spcBef>
                <a:spcPct val="20000"/>
              </a:spcBef>
              <a:spcAft>
                <a:spcPct val="0"/>
              </a:spcAft>
              <a:buChar char="»"/>
              <a:defRPr sz="2100">
                <a:solidFill>
                  <a:schemeClr val="tx1"/>
                </a:solidFill>
                <a:latin typeface="Arial" charset="0"/>
              </a:defRPr>
            </a:lvl8pPr>
            <a:lvl9pPr marL="3886200" indent="-228600" defTabSz="927100" eaLnBrk="0" fontAlgn="base" hangingPunct="0">
              <a:spcBef>
                <a:spcPct val="20000"/>
              </a:spcBef>
              <a:spcAft>
                <a:spcPct val="0"/>
              </a:spcAft>
              <a:buChar char="»"/>
              <a:defRPr sz="2100">
                <a:solidFill>
                  <a:schemeClr val="tx1"/>
                </a:solidFill>
                <a:latin typeface="Arial" charset="0"/>
              </a:defRPr>
            </a:lvl9pPr>
          </a:lstStyle>
          <a:p>
            <a:pPr algn="ctr" eaLnBrk="1" hangingPunct="1">
              <a:spcBef>
                <a:spcPct val="0"/>
              </a:spcBef>
              <a:buFontTx/>
              <a:buNone/>
            </a:pPr>
            <a:r>
              <a:rPr lang="en-GB" altLang="en-US" sz="3200" b="1" dirty="0">
                <a:latin typeface="Palatino Linotype" pitchFamily="18" charset="0"/>
              </a:rPr>
              <a:t>Our Early Years Prospectus</a:t>
            </a:r>
            <a:r>
              <a:rPr lang="en-GB" altLang="en-US" sz="2100" b="1" dirty="0">
                <a:latin typeface="Palatino Linotype" pitchFamily="18" charset="0"/>
              </a:rPr>
              <a:t> </a:t>
            </a:r>
            <a:endParaRPr lang="en-GB" altLang="en-US" sz="2100" dirty="0">
              <a:latin typeface="Palatino Linotype" pitchFamily="18" charset="0"/>
            </a:endParaRPr>
          </a:p>
          <a:p>
            <a:pPr eaLnBrk="1" hangingPunct="1">
              <a:spcBef>
                <a:spcPct val="0"/>
              </a:spcBef>
              <a:buFontTx/>
              <a:buNone/>
            </a:pPr>
            <a:r>
              <a:rPr lang="en-GB" altLang="en-US" sz="1300" dirty="0">
                <a:latin typeface="SassoonPrimaryInfant" pitchFamily="2" charset="0"/>
              </a:rPr>
              <a:t> </a:t>
            </a:r>
            <a:endParaRPr lang="en-US" altLang="en-US" sz="1300" dirty="0">
              <a:latin typeface="SassoonPrimaryInfant" pitchFamily="2" charset="0"/>
            </a:endParaRPr>
          </a:p>
        </p:txBody>
      </p:sp>
      <p:pic>
        <p:nvPicPr>
          <p:cNvPr id="2057" name="Picture 32" descr="Anti Bullying 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12150" y="6042025"/>
            <a:ext cx="6858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44" descr="Lighthorne Heath Primary School logo - small"/>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37038" y="404813"/>
            <a:ext cx="1420812" cy="1335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6"/>
          <p:cNvSpPr txBox="1">
            <a:spLocks noChangeArrowheads="1"/>
          </p:cNvSpPr>
          <p:nvPr/>
        </p:nvSpPr>
        <p:spPr bwMode="auto">
          <a:xfrm>
            <a:off x="4953000" y="168275"/>
            <a:ext cx="4824413" cy="313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323" tIns="42661" rIns="85323" bIns="42661">
            <a:spAutoFit/>
          </a:bodyPr>
          <a:lstStyle>
            <a:lvl1pPr algn="l" defTabSz="927100" eaLnBrk="0" hangingPunct="0">
              <a:spcBef>
                <a:spcPct val="20000"/>
              </a:spcBef>
              <a:buChar char="•"/>
              <a:defRPr sz="3300">
                <a:solidFill>
                  <a:schemeClr val="tx1"/>
                </a:solidFill>
                <a:latin typeface="Arial" charset="0"/>
              </a:defRPr>
            </a:lvl1pPr>
            <a:lvl2pPr marL="742950" indent="-285750" algn="l" defTabSz="927100" eaLnBrk="0" hangingPunct="0">
              <a:spcBef>
                <a:spcPct val="20000"/>
              </a:spcBef>
              <a:buChar char="–"/>
              <a:defRPr sz="2800">
                <a:solidFill>
                  <a:schemeClr val="tx1"/>
                </a:solidFill>
                <a:latin typeface="Arial" charset="0"/>
              </a:defRPr>
            </a:lvl2pPr>
            <a:lvl3pPr marL="1143000" indent="-228600" algn="l" defTabSz="927100" eaLnBrk="0" hangingPunct="0">
              <a:spcBef>
                <a:spcPct val="20000"/>
              </a:spcBef>
              <a:buChar char="•"/>
              <a:defRPr sz="2400">
                <a:solidFill>
                  <a:schemeClr val="tx1"/>
                </a:solidFill>
                <a:latin typeface="Arial" charset="0"/>
              </a:defRPr>
            </a:lvl3pPr>
            <a:lvl4pPr marL="1600200" indent="-228600" algn="l" defTabSz="927100" eaLnBrk="0" hangingPunct="0">
              <a:spcBef>
                <a:spcPct val="20000"/>
              </a:spcBef>
              <a:buChar char="–"/>
              <a:defRPr sz="2100">
                <a:solidFill>
                  <a:schemeClr val="tx1"/>
                </a:solidFill>
                <a:latin typeface="Arial" charset="0"/>
              </a:defRPr>
            </a:lvl4pPr>
            <a:lvl5pPr marL="2057400" indent="-228600" algn="l" defTabSz="927100" eaLnBrk="0" hangingPunct="0">
              <a:spcBef>
                <a:spcPct val="20000"/>
              </a:spcBef>
              <a:buChar char="»"/>
              <a:defRPr sz="2100">
                <a:solidFill>
                  <a:schemeClr val="tx1"/>
                </a:solidFill>
                <a:latin typeface="Arial" charset="0"/>
              </a:defRPr>
            </a:lvl5pPr>
            <a:lvl6pPr marL="2514600" indent="-228600" defTabSz="927100" eaLnBrk="0" fontAlgn="base" hangingPunct="0">
              <a:spcBef>
                <a:spcPct val="20000"/>
              </a:spcBef>
              <a:spcAft>
                <a:spcPct val="0"/>
              </a:spcAft>
              <a:buChar char="»"/>
              <a:defRPr sz="2100">
                <a:solidFill>
                  <a:schemeClr val="tx1"/>
                </a:solidFill>
                <a:latin typeface="Arial" charset="0"/>
              </a:defRPr>
            </a:lvl6pPr>
            <a:lvl7pPr marL="2971800" indent="-228600" defTabSz="927100" eaLnBrk="0" fontAlgn="base" hangingPunct="0">
              <a:spcBef>
                <a:spcPct val="20000"/>
              </a:spcBef>
              <a:spcAft>
                <a:spcPct val="0"/>
              </a:spcAft>
              <a:buChar char="»"/>
              <a:defRPr sz="2100">
                <a:solidFill>
                  <a:schemeClr val="tx1"/>
                </a:solidFill>
                <a:latin typeface="Arial" charset="0"/>
              </a:defRPr>
            </a:lvl7pPr>
            <a:lvl8pPr marL="3429000" indent="-228600" defTabSz="927100" eaLnBrk="0" fontAlgn="base" hangingPunct="0">
              <a:spcBef>
                <a:spcPct val="20000"/>
              </a:spcBef>
              <a:spcAft>
                <a:spcPct val="0"/>
              </a:spcAft>
              <a:buChar char="»"/>
              <a:defRPr sz="2100">
                <a:solidFill>
                  <a:schemeClr val="tx1"/>
                </a:solidFill>
                <a:latin typeface="Arial" charset="0"/>
              </a:defRPr>
            </a:lvl8pPr>
            <a:lvl9pPr marL="3886200" indent="-228600" defTabSz="927100" eaLnBrk="0" fontAlgn="base" hangingPunct="0">
              <a:spcBef>
                <a:spcPct val="20000"/>
              </a:spcBef>
              <a:spcAft>
                <a:spcPct val="0"/>
              </a:spcAft>
              <a:buChar char="»"/>
              <a:defRPr sz="2100">
                <a:solidFill>
                  <a:schemeClr val="tx1"/>
                </a:solidFill>
                <a:latin typeface="Arial" charset="0"/>
              </a:defRPr>
            </a:lvl9pPr>
          </a:lstStyle>
          <a:p>
            <a:pPr algn="just" eaLnBrk="1" hangingPunct="1">
              <a:lnSpc>
                <a:spcPct val="150000"/>
              </a:lnSpc>
              <a:spcBef>
                <a:spcPct val="0"/>
              </a:spcBef>
              <a:buFontTx/>
              <a:buNone/>
            </a:pPr>
            <a:r>
              <a:rPr lang="en-GB" altLang="en-US" sz="1200" b="1">
                <a:latin typeface="SassoonPrimaryInfant" pitchFamily="2" charset="0"/>
              </a:rPr>
              <a:t>The school works in close partnership with Lighthorne Heath Children’s Centre. The Children’s Centre offers a range of services for the parents, carers and families of children aged under five living in the area including a Nurture Nursery for 2-year olds. Other activities for the whole community are offered, such as Stay and Play, coffee mornings, adult learning and counselling services, as well as advice about benefits, tax credits and employment opportunities. In addition, parents are able to get antenatal and parenting support, and advice about their child’s well being.</a:t>
            </a:r>
          </a:p>
          <a:p>
            <a:pPr eaLnBrk="1" hangingPunct="1">
              <a:lnSpc>
                <a:spcPct val="150000"/>
              </a:lnSpc>
              <a:spcBef>
                <a:spcPct val="0"/>
              </a:spcBef>
              <a:buFontTx/>
              <a:buNone/>
            </a:pPr>
            <a:endParaRPr lang="en-GB" altLang="en-US" sz="1200" b="1">
              <a:latin typeface="SassoonPrimaryInfant" pitchFamily="2" charset="0"/>
            </a:endParaRPr>
          </a:p>
        </p:txBody>
      </p:sp>
      <p:pic>
        <p:nvPicPr>
          <p:cNvPr id="1126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5876925"/>
            <a:ext cx="261937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1220" y="908718"/>
            <a:ext cx="2759573" cy="1869289"/>
          </a:xfrm>
          <a:prstGeom prst="rect">
            <a:avLst/>
          </a:prstGeom>
          <a:ln>
            <a:noFill/>
          </a:ln>
          <a:effectLst>
            <a:softEdge rad="112500"/>
          </a:effectLst>
          <a:extLst>
            <a:ext uri="{91240B29-F687-4F45-9708-019B960494DF}">
              <a14:hiddenLine xmlns:a14="http://schemas.microsoft.com/office/drawing/2010/main" w="9525">
                <a:solidFill>
                  <a:schemeClr val="tx1"/>
                </a:solidFill>
                <a:miter lim="800000"/>
                <a:headEnd/>
                <a:tailEnd/>
              </a14:hiddenLine>
            </a:ext>
          </a:extLst>
        </p:spPr>
      </p:pic>
      <p:pic>
        <p:nvPicPr>
          <p:cNvPr id="11271"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16912" r="14375"/>
          <a:stretch/>
        </p:blipFill>
        <p:spPr bwMode="auto">
          <a:xfrm>
            <a:off x="99256" y="908719"/>
            <a:ext cx="1981200" cy="4026611"/>
          </a:xfrm>
          <a:prstGeom prst="rect">
            <a:avLst/>
          </a:prstGeom>
          <a:ln>
            <a:noFill/>
          </a:ln>
          <a:effectLst>
            <a:softEdge rad="112500"/>
          </a:effectLst>
          <a:extLst>
            <a:ext uri="{91240B29-F687-4F45-9708-019B960494DF}">
              <a14:hiddenLine xmlns:a14="http://schemas.microsoft.com/office/drawing/2010/main" w="9525">
                <a:solidFill>
                  <a:schemeClr val="tx1"/>
                </a:solidFill>
                <a:miter lim="800000"/>
                <a:headEnd/>
                <a:tailEnd/>
              </a14:hiddenLine>
            </a:ext>
          </a:extLst>
        </p:spPr>
      </p:pic>
      <p:pic>
        <p:nvPicPr>
          <p:cNvPr id="11272"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46447" y="5152509"/>
            <a:ext cx="2119922" cy="1653129"/>
          </a:xfrm>
          <a:prstGeom prst="rect">
            <a:avLst/>
          </a:prstGeom>
          <a:ln>
            <a:noFill/>
          </a:ln>
          <a:effectLst>
            <a:softEdge rad="112500"/>
          </a:effectLst>
          <a:extLst>
            <a:ext uri="{91240B29-F687-4F45-9708-019B960494DF}">
              <a14:hiddenLine xmlns:a14="http://schemas.microsoft.com/office/drawing/2010/main" w="9525">
                <a:solidFill>
                  <a:schemeClr val="tx1"/>
                </a:solidFill>
                <a:miter lim="800000"/>
                <a:headEnd/>
                <a:tailEnd/>
              </a14:hiddenLine>
            </a:ext>
          </a:extLst>
        </p:spPr>
      </p:pic>
      <p:pic>
        <p:nvPicPr>
          <p:cNvPr id="11273"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88701" y="5297213"/>
            <a:ext cx="2278245" cy="1542372"/>
          </a:xfrm>
          <a:prstGeom prst="rect">
            <a:avLst/>
          </a:prstGeom>
          <a:ln>
            <a:noFill/>
          </a:ln>
          <a:effectLst>
            <a:softEdge rad="112500"/>
          </a:effectLst>
          <a:extLs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noChangeArrowheads="1"/>
          </p:cNvPicPr>
          <p:nvPr/>
        </p:nvPicPr>
        <p:blipFill rotWithShape="1">
          <a:blip r:embed="rId7">
            <a:extLst>
              <a:ext uri="{28A0092B-C50C-407E-A947-70E740481C1C}">
                <a14:useLocalDpi xmlns:a14="http://schemas.microsoft.com/office/drawing/2010/main" val="0"/>
              </a:ext>
            </a:extLst>
          </a:blip>
          <a:srcRect l="7860" t="6213" r="5714"/>
          <a:stretch/>
        </p:blipFill>
        <p:spPr bwMode="auto">
          <a:xfrm>
            <a:off x="2131220" y="3056676"/>
            <a:ext cx="2077954" cy="2712341"/>
          </a:xfrm>
          <a:prstGeom prst="rect">
            <a:avLst/>
          </a:prstGeom>
          <a:ln>
            <a:noFill/>
          </a:ln>
          <a:effectLst>
            <a:softEdge rad="112500"/>
          </a:effectLst>
          <a:extLst>
            <a:ext uri="{91240B29-F687-4F45-9708-019B960494DF}">
              <a14:hiddenLine xmlns:a14="http://schemas.microsoft.com/office/drawing/2010/main" w="9525">
                <a:solidFill>
                  <a:schemeClr val="tx1"/>
                </a:solidFill>
                <a:miter lim="800000"/>
                <a:headEnd/>
                <a:tailEnd/>
              </a14:hiddenLine>
            </a:ext>
          </a:extLst>
        </p:spPr>
      </p:pic>
      <p:sp>
        <p:nvSpPr>
          <p:cNvPr id="11" name="Cloud 10"/>
          <p:cNvSpPr/>
          <p:nvPr/>
        </p:nvSpPr>
        <p:spPr bwMode="auto">
          <a:xfrm>
            <a:off x="0" y="40275"/>
            <a:ext cx="4160912" cy="508405"/>
          </a:xfrm>
          <a:prstGeom prst="cloud">
            <a:avLst/>
          </a:prstGeom>
          <a:noFill/>
          <a:ln w="34925" cap="flat" cmpd="sng" algn="ct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prstDash val="solid"/>
            <a:round/>
            <a:headEnd type="none" w="med" len="med"/>
            <a:tailEnd type="none" w="med" len="med"/>
          </a:ln>
          <a:effectLst>
            <a:glow rad="101600">
              <a:schemeClr val="accent2">
                <a:satMod val="175000"/>
                <a:alpha val="40000"/>
              </a:schemeClr>
            </a:glow>
          </a:effectLst>
          <a:extLst/>
        </p:spPr>
        <p:txBody>
          <a:bodyPr lIns="0" tIns="0" rIns="0" bIns="0"/>
          <a:lstStyle/>
          <a:p>
            <a:pPr defTabSz="927100">
              <a:defRPr/>
            </a:pPr>
            <a:r>
              <a:rPr lang="en-GB" sz="1600" b="1" dirty="0">
                <a:solidFill>
                  <a:srgbClr val="FFFF00"/>
                </a:solidFill>
                <a:latin typeface="Segoe Script" panose="020B0504020000000003" pitchFamily="34" charset="0"/>
              </a:rPr>
              <a:t>Working in Partnership</a:t>
            </a:r>
          </a:p>
        </p:txBody>
      </p:sp>
      <p:sp>
        <p:nvSpPr>
          <p:cNvPr id="11276" name="TextBox 11"/>
          <p:cNvSpPr txBox="1">
            <a:spLocks noChangeArrowheads="1"/>
          </p:cNvSpPr>
          <p:nvPr/>
        </p:nvSpPr>
        <p:spPr bwMode="auto">
          <a:xfrm>
            <a:off x="9474200" y="6570663"/>
            <a:ext cx="4318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3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100">
                <a:solidFill>
                  <a:schemeClr val="tx1"/>
                </a:solidFill>
                <a:latin typeface="Arial" charset="0"/>
              </a:defRPr>
            </a:lvl4pPr>
            <a:lvl5pPr marL="2057400" indent="-228600" algn="l" eaLnBrk="0" hangingPunct="0">
              <a:spcBef>
                <a:spcPct val="20000"/>
              </a:spcBef>
              <a:buChar char="»"/>
              <a:defRPr sz="2100">
                <a:solidFill>
                  <a:schemeClr val="tx1"/>
                </a:solidFill>
                <a:latin typeface="Arial" charset="0"/>
              </a:defRPr>
            </a:lvl5pPr>
            <a:lvl6pPr marL="2514600" indent="-228600" eaLnBrk="0" fontAlgn="base" hangingPunct="0">
              <a:spcBef>
                <a:spcPct val="20000"/>
              </a:spcBef>
              <a:spcAft>
                <a:spcPct val="0"/>
              </a:spcAft>
              <a:buChar char="»"/>
              <a:defRPr sz="2100">
                <a:solidFill>
                  <a:schemeClr val="tx1"/>
                </a:solidFill>
                <a:latin typeface="Arial" charset="0"/>
              </a:defRPr>
            </a:lvl6pPr>
            <a:lvl7pPr marL="2971800" indent="-228600" eaLnBrk="0" fontAlgn="base" hangingPunct="0">
              <a:spcBef>
                <a:spcPct val="20000"/>
              </a:spcBef>
              <a:spcAft>
                <a:spcPct val="0"/>
              </a:spcAft>
              <a:buChar char="»"/>
              <a:defRPr sz="2100">
                <a:solidFill>
                  <a:schemeClr val="tx1"/>
                </a:solidFill>
                <a:latin typeface="Arial" charset="0"/>
              </a:defRPr>
            </a:lvl7pPr>
            <a:lvl8pPr marL="3429000" indent="-228600" eaLnBrk="0" fontAlgn="base" hangingPunct="0">
              <a:spcBef>
                <a:spcPct val="20000"/>
              </a:spcBef>
              <a:spcAft>
                <a:spcPct val="0"/>
              </a:spcAft>
              <a:buChar char="»"/>
              <a:defRPr sz="2100">
                <a:solidFill>
                  <a:schemeClr val="tx1"/>
                </a:solidFill>
                <a:latin typeface="Arial" charset="0"/>
              </a:defRPr>
            </a:lvl8pPr>
            <a:lvl9pPr marL="3886200" indent="-228600" eaLnBrk="0" fontAlgn="base" hangingPunct="0">
              <a:spcBef>
                <a:spcPct val="20000"/>
              </a:spcBef>
              <a:spcAft>
                <a:spcPct val="0"/>
              </a:spcAft>
              <a:buChar char="»"/>
              <a:defRPr sz="2100">
                <a:solidFill>
                  <a:schemeClr val="tx1"/>
                </a:solidFill>
                <a:latin typeface="Arial" charset="0"/>
              </a:defRPr>
            </a:lvl9pPr>
          </a:lstStyle>
          <a:p>
            <a:pPr algn="r" eaLnBrk="1" hangingPunct="1">
              <a:spcBef>
                <a:spcPct val="0"/>
              </a:spcBef>
              <a:buFontTx/>
              <a:buNone/>
            </a:pPr>
            <a:r>
              <a:rPr lang="en-GB" altLang="en-US" sz="1300" b="1">
                <a:latin typeface="SassoonPrimaryInfant" pitchFamily="2" charset="0"/>
              </a:rPr>
              <a:t>8</a:t>
            </a:r>
          </a:p>
        </p:txBody>
      </p:sp>
      <p:sp>
        <p:nvSpPr>
          <p:cNvPr id="11277" name="Rectangle 1"/>
          <p:cNvSpPr>
            <a:spLocks noChangeArrowheads="1"/>
          </p:cNvSpPr>
          <p:nvPr/>
        </p:nvSpPr>
        <p:spPr bwMode="auto">
          <a:xfrm>
            <a:off x="4219575" y="3051175"/>
            <a:ext cx="555783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3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100">
                <a:solidFill>
                  <a:schemeClr val="tx1"/>
                </a:solidFill>
                <a:latin typeface="Arial" charset="0"/>
              </a:defRPr>
            </a:lvl4pPr>
            <a:lvl5pPr marL="2057400" indent="-228600" algn="l" eaLnBrk="0" hangingPunct="0">
              <a:spcBef>
                <a:spcPct val="20000"/>
              </a:spcBef>
              <a:buChar char="»"/>
              <a:defRPr sz="2100">
                <a:solidFill>
                  <a:schemeClr val="tx1"/>
                </a:solidFill>
                <a:latin typeface="Arial" charset="0"/>
              </a:defRPr>
            </a:lvl5pPr>
            <a:lvl6pPr marL="2514600" indent="-228600" eaLnBrk="0" fontAlgn="base" hangingPunct="0">
              <a:spcBef>
                <a:spcPct val="20000"/>
              </a:spcBef>
              <a:spcAft>
                <a:spcPct val="0"/>
              </a:spcAft>
              <a:buChar char="»"/>
              <a:defRPr sz="2100">
                <a:solidFill>
                  <a:schemeClr val="tx1"/>
                </a:solidFill>
                <a:latin typeface="Arial" charset="0"/>
              </a:defRPr>
            </a:lvl6pPr>
            <a:lvl7pPr marL="2971800" indent="-228600" eaLnBrk="0" fontAlgn="base" hangingPunct="0">
              <a:spcBef>
                <a:spcPct val="20000"/>
              </a:spcBef>
              <a:spcAft>
                <a:spcPct val="0"/>
              </a:spcAft>
              <a:buChar char="»"/>
              <a:defRPr sz="2100">
                <a:solidFill>
                  <a:schemeClr val="tx1"/>
                </a:solidFill>
                <a:latin typeface="Arial" charset="0"/>
              </a:defRPr>
            </a:lvl7pPr>
            <a:lvl8pPr marL="3429000" indent="-228600" eaLnBrk="0" fontAlgn="base" hangingPunct="0">
              <a:spcBef>
                <a:spcPct val="20000"/>
              </a:spcBef>
              <a:spcAft>
                <a:spcPct val="0"/>
              </a:spcAft>
              <a:buChar char="»"/>
              <a:defRPr sz="2100">
                <a:solidFill>
                  <a:schemeClr val="tx1"/>
                </a:solidFill>
                <a:latin typeface="Arial" charset="0"/>
              </a:defRPr>
            </a:lvl8pPr>
            <a:lvl9pPr marL="3886200" indent="-228600" eaLnBrk="0" fontAlgn="base" hangingPunct="0">
              <a:spcBef>
                <a:spcPct val="20000"/>
              </a:spcBef>
              <a:spcAft>
                <a:spcPct val="0"/>
              </a:spcAft>
              <a:buChar char="»"/>
              <a:defRPr sz="2100">
                <a:solidFill>
                  <a:schemeClr val="tx1"/>
                </a:solidFill>
                <a:latin typeface="Arial" charset="0"/>
              </a:defRPr>
            </a:lvl9pPr>
          </a:lstStyle>
          <a:p>
            <a:pPr algn="just" eaLnBrk="1" hangingPunct="1">
              <a:lnSpc>
                <a:spcPct val="150000"/>
              </a:lnSpc>
              <a:spcBef>
                <a:spcPct val="0"/>
              </a:spcBef>
              <a:buFontTx/>
              <a:buNone/>
            </a:pPr>
            <a:r>
              <a:rPr lang="en-GB" altLang="en-US" sz="1200" b="1">
                <a:latin typeface="SassoonPrimaryInfant" pitchFamily="2" charset="0"/>
              </a:rPr>
              <a:t>Significant other partnerships include: Warwick Volunteers at the University of Warwick; Warwick University’s Institute of Education; and very good links with local secondary schools and colleges, South Warwickshire NHS Integrated and Community Care Division and Schools Nursing Service, Speech and Language Therapy Department, RNLI Lifeguards, The Heritage Motor Centre, Jaguar Land Rover, Onside Coaching Ltd, Artists in Residence, Positive About Young People and Warwickshire Integrated Disability Service </a:t>
            </a:r>
            <a:endParaRPr lang="en-US" altLang="en-US" sz="1200" b="1">
              <a:latin typeface="SassoonPrimaryInfant" pitchFamily="2"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0"/>
          <p:cNvPicPr>
            <a:picLocks noChangeAspect="1" noChangeArrowheads="1"/>
          </p:cNvPicPr>
          <p:nvPr/>
        </p:nvPicPr>
        <p:blipFill rotWithShape="1">
          <a:blip r:embed="rId3"/>
          <a:srcRect l="9517" b="18407"/>
          <a:stretch/>
        </p:blipFill>
        <p:spPr bwMode="auto">
          <a:xfrm>
            <a:off x="2504728" y="4989664"/>
            <a:ext cx="2814747" cy="182378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24" name="Picture 1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248" r="9091" b="8774"/>
          <a:stretch/>
        </p:blipFill>
        <p:spPr bwMode="auto">
          <a:xfrm>
            <a:off x="50268" y="4807140"/>
            <a:ext cx="2166427" cy="203628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20"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10040" y="4316064"/>
            <a:ext cx="1795960" cy="249738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Lst>
        </p:spPr>
      </p:pic>
      <p:pic>
        <p:nvPicPr>
          <p:cNvPr id="13322" name="Picture 10"/>
          <p:cNvPicPr>
            <a:picLocks noChangeAspect="1" noChangeArrowheads="1"/>
          </p:cNvPicPr>
          <p:nvPr/>
        </p:nvPicPr>
        <p:blipFill rotWithShape="1">
          <a:blip r:embed="rId6">
            <a:extLst>
              <a:ext uri="{28A0092B-C50C-407E-A947-70E740481C1C}">
                <a14:useLocalDpi xmlns:a14="http://schemas.microsoft.com/office/drawing/2010/main" val="0"/>
              </a:ext>
            </a:extLst>
          </a:blip>
          <a:srcRect l="5810"/>
          <a:stretch/>
        </p:blipFill>
        <p:spPr bwMode="auto">
          <a:xfrm>
            <a:off x="78496" y="2045603"/>
            <a:ext cx="1994183" cy="267710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27" name="Picture 15"/>
          <p:cNvPicPr>
            <a:picLocks noChangeAspect="1" noChangeArrowheads="1"/>
          </p:cNvPicPr>
          <p:nvPr/>
        </p:nvPicPr>
        <p:blipFill rotWithShape="1">
          <a:blip r:embed="rId7">
            <a:extLst>
              <a:ext uri="{28A0092B-C50C-407E-A947-70E740481C1C}">
                <a14:useLocalDpi xmlns:a14="http://schemas.microsoft.com/office/drawing/2010/main" val="0"/>
              </a:ext>
            </a:extLst>
          </a:blip>
          <a:srcRect l="2804" r="3869"/>
          <a:stretch/>
        </p:blipFill>
        <p:spPr bwMode="auto">
          <a:xfrm>
            <a:off x="2259679" y="1922066"/>
            <a:ext cx="5671458" cy="29241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28"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08984" y="66795"/>
            <a:ext cx="2578655" cy="181235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29" name="Picture 17"/>
          <p:cNvPicPr>
            <a:picLocks noChangeAspect="1" noChangeArrowheads="1"/>
          </p:cNvPicPr>
          <p:nvPr/>
        </p:nvPicPr>
        <p:blipFill rotWithShape="1">
          <a:blip r:embed="rId9">
            <a:extLst>
              <a:ext uri="{28A0092B-C50C-407E-A947-70E740481C1C}">
                <a14:useLocalDpi xmlns:a14="http://schemas.microsoft.com/office/drawing/2010/main" val="0"/>
              </a:ext>
            </a:extLst>
          </a:blip>
          <a:srcRect b="5898"/>
          <a:stretch/>
        </p:blipFill>
        <p:spPr bwMode="auto">
          <a:xfrm>
            <a:off x="7572832" y="9434"/>
            <a:ext cx="2126997" cy="203616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1" descr="C:\Users\kaswa.d\Desktop\Pictures\Rec nurs feb 2015\P1060108.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232" r="16964"/>
          <a:stretch/>
        </p:blipFill>
        <p:spPr bwMode="auto">
          <a:xfrm>
            <a:off x="98896" y="93037"/>
            <a:ext cx="1973783" cy="183201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12" descr="C:\Users\kaswa.d\Desktop\Pictures\Rec nurs feb 2015\P1130174.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110040" y="2073985"/>
            <a:ext cx="1589789" cy="211971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13" descr="C:\Users\kaswa.d\Desktop\Pictures\Rec nurs feb 2015\P1130175.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b="5479"/>
          <a:stretch/>
        </p:blipFill>
        <p:spPr bwMode="auto">
          <a:xfrm>
            <a:off x="5463491" y="5006471"/>
            <a:ext cx="2467646" cy="17493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326" name="Picture 14" descr="C:\Users\kaswa.d\Desktop\Pictures\Sports day RN\P6170284.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226959" y="110443"/>
            <a:ext cx="2358278" cy="17687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
          <p:cNvSpPr>
            <a:spLocks noGrp="1" noChangeArrowheads="1"/>
          </p:cNvSpPr>
          <p:nvPr>
            <p:ph type="subTitle" idx="1"/>
          </p:nvPr>
        </p:nvSpPr>
        <p:spPr>
          <a:xfrm>
            <a:off x="415925" y="1989138"/>
            <a:ext cx="9074150" cy="941387"/>
          </a:xfrm>
        </p:spPr>
        <p:txBody>
          <a:bodyPr/>
          <a:lstStyle/>
          <a:p>
            <a:pPr eaLnBrk="1" hangingPunct="1">
              <a:defRPr/>
            </a:pPr>
            <a:r>
              <a:rPr lang="en-GB" altLang="en-US" sz="3200" b="1" dirty="0">
                <a:latin typeface="SassoonPrimaryInfant" pitchFamily="2" charset="0"/>
              </a:rPr>
              <a:t>Welcome to Lighthorne Heath Nursery</a:t>
            </a:r>
          </a:p>
          <a:p>
            <a:pPr eaLnBrk="1" hangingPunct="1">
              <a:defRPr/>
            </a:pPr>
            <a:r>
              <a:rPr lang="en-GB" altLang="en-US" sz="2400" b="1" dirty="0">
                <a:solidFill>
                  <a:schemeClr val="accent2">
                    <a:lumMod val="75000"/>
                  </a:schemeClr>
                </a:solidFill>
                <a:latin typeface="Script MT Bold" panose="03040602040607080904" pitchFamily="66" charset="0"/>
              </a:rPr>
              <a:t>“Where Every Child Matters”</a:t>
            </a:r>
          </a:p>
        </p:txBody>
      </p:sp>
      <p:pic>
        <p:nvPicPr>
          <p:cNvPr id="3075"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l="-1181" r="18900" b="50008"/>
          <a:stretch>
            <a:fillRect/>
          </a:stretch>
        </p:blipFill>
        <p:spPr bwMode="auto">
          <a:xfrm>
            <a:off x="3584575" y="6170613"/>
            <a:ext cx="16525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44" descr="Lighthorne Heath Primary School logo - 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6375" y="0"/>
            <a:ext cx="1493838" cy="1403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grpSp>
        <p:nvGrpSpPr>
          <p:cNvPr id="3078" name="Group 1"/>
          <p:cNvGrpSpPr>
            <a:grpSpLocks/>
          </p:cNvGrpSpPr>
          <p:nvPr/>
        </p:nvGrpSpPr>
        <p:grpSpPr bwMode="auto">
          <a:xfrm>
            <a:off x="1123950" y="3429000"/>
            <a:ext cx="7832725" cy="1933575"/>
            <a:chOff x="1152525" y="2347913"/>
            <a:chExt cx="7832923" cy="1932816"/>
          </a:xfrm>
        </p:grpSpPr>
        <p:sp>
          <p:nvSpPr>
            <p:cNvPr id="3079" name="Text Box 30"/>
            <p:cNvSpPr txBox="1">
              <a:spLocks noChangeArrowheads="1"/>
            </p:cNvSpPr>
            <p:nvPr/>
          </p:nvSpPr>
          <p:spPr bwMode="auto">
            <a:xfrm>
              <a:off x="1152525" y="2347914"/>
              <a:ext cx="3634521" cy="1932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323" tIns="42661" rIns="85323" bIns="42661">
              <a:spAutoFit/>
            </a:bodyPr>
            <a:lstStyle>
              <a:lvl1pPr marL="514350" indent="-514350" algn="l" defTabSz="927100" eaLnBrk="0" hangingPunct="0">
                <a:spcBef>
                  <a:spcPct val="20000"/>
                </a:spcBef>
                <a:buChar char="•"/>
                <a:defRPr sz="3300">
                  <a:solidFill>
                    <a:schemeClr val="tx1"/>
                  </a:solidFill>
                  <a:latin typeface="Arial" charset="0"/>
                </a:defRPr>
              </a:lvl1pPr>
              <a:lvl2pPr marL="742950" indent="-285750" algn="l" defTabSz="927100" eaLnBrk="0" hangingPunct="0">
                <a:spcBef>
                  <a:spcPct val="20000"/>
                </a:spcBef>
                <a:buChar char="–"/>
                <a:defRPr sz="2800">
                  <a:solidFill>
                    <a:schemeClr val="tx1"/>
                  </a:solidFill>
                  <a:latin typeface="Arial" charset="0"/>
                </a:defRPr>
              </a:lvl2pPr>
              <a:lvl3pPr marL="1143000" indent="-228600" algn="l" defTabSz="927100" eaLnBrk="0" hangingPunct="0">
                <a:spcBef>
                  <a:spcPct val="20000"/>
                </a:spcBef>
                <a:buChar char="•"/>
                <a:defRPr sz="2400">
                  <a:solidFill>
                    <a:schemeClr val="tx1"/>
                  </a:solidFill>
                  <a:latin typeface="Arial" charset="0"/>
                </a:defRPr>
              </a:lvl3pPr>
              <a:lvl4pPr marL="1600200" indent="-228600" algn="l" defTabSz="927100" eaLnBrk="0" hangingPunct="0">
                <a:spcBef>
                  <a:spcPct val="20000"/>
                </a:spcBef>
                <a:buChar char="–"/>
                <a:defRPr sz="2100">
                  <a:solidFill>
                    <a:schemeClr val="tx1"/>
                  </a:solidFill>
                  <a:latin typeface="Arial" charset="0"/>
                </a:defRPr>
              </a:lvl4pPr>
              <a:lvl5pPr marL="2057400" indent="-228600" algn="l" defTabSz="927100" eaLnBrk="0" hangingPunct="0">
                <a:spcBef>
                  <a:spcPct val="20000"/>
                </a:spcBef>
                <a:buChar char="»"/>
                <a:defRPr sz="2100">
                  <a:solidFill>
                    <a:schemeClr val="tx1"/>
                  </a:solidFill>
                  <a:latin typeface="Arial" charset="0"/>
                </a:defRPr>
              </a:lvl5pPr>
              <a:lvl6pPr marL="2514600" indent="-228600" defTabSz="927100" eaLnBrk="0" fontAlgn="base" hangingPunct="0">
                <a:spcBef>
                  <a:spcPct val="20000"/>
                </a:spcBef>
                <a:spcAft>
                  <a:spcPct val="0"/>
                </a:spcAft>
                <a:buChar char="»"/>
                <a:defRPr sz="2100">
                  <a:solidFill>
                    <a:schemeClr val="tx1"/>
                  </a:solidFill>
                  <a:latin typeface="Arial" charset="0"/>
                </a:defRPr>
              </a:lvl6pPr>
              <a:lvl7pPr marL="2971800" indent="-228600" defTabSz="927100" eaLnBrk="0" fontAlgn="base" hangingPunct="0">
                <a:spcBef>
                  <a:spcPct val="20000"/>
                </a:spcBef>
                <a:spcAft>
                  <a:spcPct val="0"/>
                </a:spcAft>
                <a:buChar char="»"/>
                <a:defRPr sz="2100">
                  <a:solidFill>
                    <a:schemeClr val="tx1"/>
                  </a:solidFill>
                  <a:latin typeface="Arial" charset="0"/>
                </a:defRPr>
              </a:lvl7pPr>
              <a:lvl8pPr marL="3429000" indent="-228600" defTabSz="927100" eaLnBrk="0" fontAlgn="base" hangingPunct="0">
                <a:spcBef>
                  <a:spcPct val="20000"/>
                </a:spcBef>
                <a:spcAft>
                  <a:spcPct val="0"/>
                </a:spcAft>
                <a:buChar char="»"/>
                <a:defRPr sz="2100">
                  <a:solidFill>
                    <a:schemeClr val="tx1"/>
                  </a:solidFill>
                  <a:latin typeface="Arial" charset="0"/>
                </a:defRPr>
              </a:lvl8pPr>
              <a:lvl9pPr marL="3886200" indent="-228600" defTabSz="927100" eaLnBrk="0" fontAlgn="base" hangingPunct="0">
                <a:spcBef>
                  <a:spcPct val="20000"/>
                </a:spcBef>
                <a:spcAft>
                  <a:spcPct val="0"/>
                </a:spcAft>
                <a:buChar char="»"/>
                <a:defRPr sz="2100">
                  <a:solidFill>
                    <a:schemeClr val="tx1"/>
                  </a:solidFill>
                  <a:latin typeface="Arial" charset="0"/>
                </a:defRPr>
              </a:lvl9pPr>
            </a:lstStyle>
            <a:p>
              <a:pPr eaLnBrk="1" hangingPunct="1">
                <a:lnSpc>
                  <a:spcPct val="150000"/>
                </a:lnSpc>
                <a:spcBef>
                  <a:spcPct val="0"/>
                </a:spcBef>
                <a:buFontTx/>
                <a:buAutoNum type="arabicPlain"/>
              </a:pPr>
              <a:r>
                <a:rPr lang="en-GB" altLang="en-US" sz="1600" b="1">
                  <a:latin typeface="SassoonPrimaryInfant" pitchFamily="2" charset="0"/>
                </a:rPr>
                <a:t>Our Nursery</a:t>
              </a:r>
            </a:p>
            <a:p>
              <a:pPr eaLnBrk="1" hangingPunct="1">
                <a:lnSpc>
                  <a:spcPct val="150000"/>
                </a:lnSpc>
                <a:spcBef>
                  <a:spcPct val="0"/>
                </a:spcBef>
                <a:buFontTx/>
                <a:buAutoNum type="arabicPlain"/>
              </a:pPr>
              <a:r>
                <a:rPr lang="en-GB" altLang="en-US" sz="1600" b="1">
                  <a:latin typeface="SassoonPrimaryInfant" pitchFamily="2" charset="0"/>
                </a:rPr>
                <a:t>Aims</a:t>
              </a:r>
            </a:p>
            <a:p>
              <a:pPr eaLnBrk="1" hangingPunct="1">
                <a:lnSpc>
                  <a:spcPct val="150000"/>
                </a:lnSpc>
                <a:spcBef>
                  <a:spcPct val="0"/>
                </a:spcBef>
                <a:buFontTx/>
                <a:buAutoNum type="arabicPlain"/>
              </a:pPr>
              <a:r>
                <a:rPr lang="en-GB" altLang="en-US" sz="1600" b="1">
                  <a:latin typeface="SassoonPrimaryInfant" pitchFamily="2" charset="0"/>
                </a:rPr>
                <a:t>Starting Nursery</a:t>
              </a:r>
            </a:p>
            <a:p>
              <a:pPr eaLnBrk="1" hangingPunct="1">
                <a:lnSpc>
                  <a:spcPct val="150000"/>
                </a:lnSpc>
                <a:spcBef>
                  <a:spcPct val="0"/>
                </a:spcBef>
                <a:buFontTx/>
                <a:buAutoNum type="arabicPlain"/>
              </a:pPr>
              <a:r>
                <a:rPr lang="en-GB" altLang="en-US" sz="1600" b="1">
                  <a:latin typeface="SassoonPrimaryInfant" pitchFamily="2" charset="0"/>
                </a:rPr>
                <a:t>What Will the Children Do</a:t>
              </a:r>
            </a:p>
            <a:p>
              <a:pPr eaLnBrk="1" hangingPunct="1">
                <a:lnSpc>
                  <a:spcPct val="150000"/>
                </a:lnSpc>
                <a:spcBef>
                  <a:spcPct val="0"/>
                </a:spcBef>
                <a:buFontTx/>
                <a:buAutoNum type="arabicPlain"/>
              </a:pPr>
              <a:r>
                <a:rPr lang="en-GB" altLang="en-US" sz="1600" b="1">
                  <a:latin typeface="SassoonPrimaryInfant" pitchFamily="2" charset="0"/>
                </a:rPr>
                <a:t>Clothing &amp; Session times </a:t>
              </a:r>
            </a:p>
          </p:txBody>
        </p:sp>
        <p:sp>
          <p:nvSpPr>
            <p:cNvPr id="3080" name="Text Box 30"/>
            <p:cNvSpPr txBox="1">
              <a:spLocks noChangeArrowheads="1"/>
            </p:cNvSpPr>
            <p:nvPr/>
          </p:nvSpPr>
          <p:spPr bwMode="auto">
            <a:xfrm>
              <a:off x="5112604" y="2347913"/>
              <a:ext cx="3872844" cy="1563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323" tIns="42661" rIns="85323" bIns="42661">
              <a:spAutoFit/>
            </a:bodyPr>
            <a:lstStyle>
              <a:lvl1pPr algn="l" defTabSz="927100" eaLnBrk="0" hangingPunct="0">
                <a:spcBef>
                  <a:spcPct val="20000"/>
                </a:spcBef>
                <a:buChar char="•"/>
                <a:defRPr sz="3300">
                  <a:solidFill>
                    <a:schemeClr val="tx1"/>
                  </a:solidFill>
                  <a:latin typeface="Arial" charset="0"/>
                </a:defRPr>
              </a:lvl1pPr>
              <a:lvl2pPr marL="742950" indent="-285750" algn="l" defTabSz="927100" eaLnBrk="0" hangingPunct="0">
                <a:spcBef>
                  <a:spcPct val="20000"/>
                </a:spcBef>
                <a:buChar char="–"/>
                <a:defRPr sz="2800">
                  <a:solidFill>
                    <a:schemeClr val="tx1"/>
                  </a:solidFill>
                  <a:latin typeface="Arial" charset="0"/>
                </a:defRPr>
              </a:lvl2pPr>
              <a:lvl3pPr marL="1143000" indent="-228600" algn="l" defTabSz="927100" eaLnBrk="0" hangingPunct="0">
                <a:spcBef>
                  <a:spcPct val="20000"/>
                </a:spcBef>
                <a:buChar char="•"/>
                <a:defRPr sz="2400">
                  <a:solidFill>
                    <a:schemeClr val="tx1"/>
                  </a:solidFill>
                  <a:latin typeface="Arial" charset="0"/>
                </a:defRPr>
              </a:lvl3pPr>
              <a:lvl4pPr marL="1600200" indent="-228600" algn="l" defTabSz="927100" eaLnBrk="0" hangingPunct="0">
                <a:spcBef>
                  <a:spcPct val="20000"/>
                </a:spcBef>
                <a:buChar char="–"/>
                <a:defRPr sz="2100">
                  <a:solidFill>
                    <a:schemeClr val="tx1"/>
                  </a:solidFill>
                  <a:latin typeface="Arial" charset="0"/>
                </a:defRPr>
              </a:lvl4pPr>
              <a:lvl5pPr marL="2057400" indent="-228600" algn="l" defTabSz="927100" eaLnBrk="0" hangingPunct="0">
                <a:spcBef>
                  <a:spcPct val="20000"/>
                </a:spcBef>
                <a:buChar char="»"/>
                <a:defRPr sz="2100">
                  <a:solidFill>
                    <a:schemeClr val="tx1"/>
                  </a:solidFill>
                  <a:latin typeface="Arial" charset="0"/>
                </a:defRPr>
              </a:lvl5pPr>
              <a:lvl6pPr marL="2514600" indent="-228600" defTabSz="927100" eaLnBrk="0" fontAlgn="base" hangingPunct="0">
                <a:spcBef>
                  <a:spcPct val="20000"/>
                </a:spcBef>
                <a:spcAft>
                  <a:spcPct val="0"/>
                </a:spcAft>
                <a:buChar char="»"/>
                <a:defRPr sz="2100">
                  <a:solidFill>
                    <a:schemeClr val="tx1"/>
                  </a:solidFill>
                  <a:latin typeface="Arial" charset="0"/>
                </a:defRPr>
              </a:lvl6pPr>
              <a:lvl7pPr marL="2971800" indent="-228600" defTabSz="927100" eaLnBrk="0" fontAlgn="base" hangingPunct="0">
                <a:spcBef>
                  <a:spcPct val="20000"/>
                </a:spcBef>
                <a:spcAft>
                  <a:spcPct val="0"/>
                </a:spcAft>
                <a:buChar char="»"/>
                <a:defRPr sz="2100">
                  <a:solidFill>
                    <a:schemeClr val="tx1"/>
                  </a:solidFill>
                  <a:latin typeface="Arial" charset="0"/>
                </a:defRPr>
              </a:lvl7pPr>
              <a:lvl8pPr marL="3429000" indent="-228600" defTabSz="927100" eaLnBrk="0" fontAlgn="base" hangingPunct="0">
                <a:spcBef>
                  <a:spcPct val="20000"/>
                </a:spcBef>
                <a:spcAft>
                  <a:spcPct val="0"/>
                </a:spcAft>
                <a:buChar char="»"/>
                <a:defRPr sz="2100">
                  <a:solidFill>
                    <a:schemeClr val="tx1"/>
                  </a:solidFill>
                  <a:latin typeface="Arial" charset="0"/>
                </a:defRPr>
              </a:lvl8pPr>
              <a:lvl9pPr marL="3886200" indent="-228600" defTabSz="927100" eaLnBrk="0" fontAlgn="base" hangingPunct="0">
                <a:spcBef>
                  <a:spcPct val="20000"/>
                </a:spcBef>
                <a:spcAft>
                  <a:spcPct val="0"/>
                </a:spcAft>
                <a:buChar char="»"/>
                <a:defRPr sz="2100">
                  <a:solidFill>
                    <a:schemeClr val="tx1"/>
                  </a:solidFill>
                  <a:latin typeface="Arial" charset="0"/>
                </a:defRPr>
              </a:lvl9pPr>
            </a:lstStyle>
            <a:p>
              <a:pPr eaLnBrk="1" hangingPunct="1">
                <a:lnSpc>
                  <a:spcPct val="150000"/>
                </a:lnSpc>
                <a:spcBef>
                  <a:spcPct val="0"/>
                </a:spcBef>
                <a:buFontTx/>
                <a:buNone/>
              </a:pPr>
              <a:r>
                <a:rPr lang="en-GB" altLang="en-US" sz="1600" b="1">
                  <a:latin typeface="SassoonPrimaryInfant" pitchFamily="2" charset="0"/>
                </a:rPr>
                <a:t>6       Food &amp; Dietary Needs</a:t>
              </a:r>
            </a:p>
            <a:p>
              <a:pPr eaLnBrk="1" hangingPunct="1">
                <a:lnSpc>
                  <a:spcPct val="150000"/>
                </a:lnSpc>
                <a:spcBef>
                  <a:spcPct val="0"/>
                </a:spcBef>
                <a:buFontTx/>
                <a:buNone/>
              </a:pPr>
              <a:r>
                <a:rPr lang="en-GB" altLang="en-US" sz="1600" b="1">
                  <a:latin typeface="SassoonPrimaryInfant" pitchFamily="2" charset="0"/>
                </a:rPr>
                <a:t>7       Child Protection/Health &amp; Safety</a:t>
              </a:r>
            </a:p>
            <a:p>
              <a:pPr eaLnBrk="1" hangingPunct="1">
                <a:lnSpc>
                  <a:spcPct val="150000"/>
                </a:lnSpc>
                <a:spcBef>
                  <a:spcPct val="0"/>
                </a:spcBef>
                <a:buFontTx/>
                <a:buNone/>
              </a:pPr>
              <a:r>
                <a:rPr lang="en-GB" altLang="en-US" sz="1600" b="1">
                  <a:latin typeface="SassoonPrimaryInfant" pitchFamily="2" charset="0"/>
                </a:rPr>
                <a:t>8       Working in Partnership</a:t>
              </a:r>
            </a:p>
            <a:p>
              <a:pPr eaLnBrk="1" hangingPunct="1">
                <a:lnSpc>
                  <a:spcPct val="150000"/>
                </a:lnSpc>
                <a:spcBef>
                  <a:spcPct val="0"/>
                </a:spcBef>
                <a:buFontTx/>
                <a:buNone/>
              </a:pPr>
              <a:r>
                <a:rPr lang="en-GB" altLang="en-US" sz="1600" b="1">
                  <a:latin typeface="SassoonPrimaryInfant" pitchFamily="2" charset="0"/>
                </a:rPr>
                <a:t>9       Staff</a:t>
              </a:r>
              <a:r>
                <a:rPr lang="en-GB" altLang="en-US" sz="1600">
                  <a:latin typeface="SassoonPrimaryInfant" pitchFamily="2" charset="0"/>
                </a:rPr>
                <a:t> </a:t>
              </a:r>
              <a:endParaRPr lang="en-US" altLang="en-US" sz="1600">
                <a:latin typeface="SassoonPrimaryInfant" pitchFamily="2" charset="0"/>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3849688" y="115888"/>
            <a:ext cx="5934075"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3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100">
                <a:solidFill>
                  <a:schemeClr val="tx1"/>
                </a:solidFill>
                <a:latin typeface="Arial" charset="0"/>
              </a:defRPr>
            </a:lvl4pPr>
            <a:lvl5pPr marL="2057400" indent="-228600" algn="l" eaLnBrk="0" hangingPunct="0">
              <a:spcBef>
                <a:spcPct val="20000"/>
              </a:spcBef>
              <a:buChar char="»"/>
              <a:defRPr sz="2100">
                <a:solidFill>
                  <a:schemeClr val="tx1"/>
                </a:solidFill>
                <a:latin typeface="Arial" charset="0"/>
              </a:defRPr>
            </a:lvl5pPr>
            <a:lvl6pPr marL="2514600" indent="-228600" eaLnBrk="0" fontAlgn="base" hangingPunct="0">
              <a:spcBef>
                <a:spcPct val="20000"/>
              </a:spcBef>
              <a:spcAft>
                <a:spcPct val="0"/>
              </a:spcAft>
              <a:buChar char="»"/>
              <a:defRPr sz="2100">
                <a:solidFill>
                  <a:schemeClr val="tx1"/>
                </a:solidFill>
                <a:latin typeface="Arial" charset="0"/>
              </a:defRPr>
            </a:lvl6pPr>
            <a:lvl7pPr marL="2971800" indent="-228600" eaLnBrk="0" fontAlgn="base" hangingPunct="0">
              <a:spcBef>
                <a:spcPct val="20000"/>
              </a:spcBef>
              <a:spcAft>
                <a:spcPct val="0"/>
              </a:spcAft>
              <a:buChar char="»"/>
              <a:defRPr sz="2100">
                <a:solidFill>
                  <a:schemeClr val="tx1"/>
                </a:solidFill>
                <a:latin typeface="Arial" charset="0"/>
              </a:defRPr>
            </a:lvl7pPr>
            <a:lvl8pPr marL="3429000" indent="-228600" eaLnBrk="0" fontAlgn="base" hangingPunct="0">
              <a:spcBef>
                <a:spcPct val="20000"/>
              </a:spcBef>
              <a:spcAft>
                <a:spcPct val="0"/>
              </a:spcAft>
              <a:buChar char="»"/>
              <a:defRPr sz="2100">
                <a:solidFill>
                  <a:schemeClr val="tx1"/>
                </a:solidFill>
                <a:latin typeface="Arial" charset="0"/>
              </a:defRPr>
            </a:lvl8pPr>
            <a:lvl9pPr marL="3886200" indent="-228600" eaLnBrk="0" fontAlgn="base" hangingPunct="0">
              <a:spcBef>
                <a:spcPct val="20000"/>
              </a:spcBef>
              <a:spcAft>
                <a:spcPct val="0"/>
              </a:spcAft>
              <a:buChar char="»"/>
              <a:defRPr sz="2100">
                <a:solidFill>
                  <a:schemeClr val="tx1"/>
                </a:solidFill>
                <a:latin typeface="Arial" charset="0"/>
              </a:defRPr>
            </a:lvl9pPr>
          </a:lstStyle>
          <a:p>
            <a:pPr eaLnBrk="1" hangingPunct="1">
              <a:lnSpc>
                <a:spcPct val="150000"/>
              </a:lnSpc>
              <a:spcBef>
                <a:spcPct val="0"/>
              </a:spcBef>
              <a:buFontTx/>
              <a:buNone/>
            </a:pPr>
            <a:r>
              <a:rPr lang="en-GB" altLang="en-US" sz="1400" b="1">
                <a:latin typeface="SassoonPrimaryInfant" pitchFamily="2" charset="0"/>
              </a:rPr>
              <a:t>Lighthorne Heath Nursery is part of Lighthorne Heath Primary School . The children work and play alongside Reception 1 at the school in a large classroom with lots of practical areas. There is a fantastic outdoor classroom too which is fenced off for security and includes wooden play equipment, a sand pit and a story telling  and performance area. </a:t>
            </a:r>
          </a:p>
          <a:p>
            <a:pPr eaLnBrk="1" hangingPunct="1">
              <a:lnSpc>
                <a:spcPct val="150000"/>
              </a:lnSpc>
              <a:spcBef>
                <a:spcPct val="0"/>
              </a:spcBef>
              <a:buFontTx/>
              <a:buNone/>
            </a:pPr>
            <a:endParaRPr lang="en-GB" altLang="en-US" sz="1400" b="1">
              <a:latin typeface="SassoonPrimaryInfant" pitchFamily="2" charset="0"/>
            </a:endParaRPr>
          </a:p>
          <a:p>
            <a:pPr eaLnBrk="1" hangingPunct="1">
              <a:lnSpc>
                <a:spcPct val="150000"/>
              </a:lnSpc>
              <a:spcBef>
                <a:spcPct val="0"/>
              </a:spcBef>
              <a:buFontTx/>
              <a:buNone/>
            </a:pPr>
            <a:r>
              <a:rPr lang="en-GB" altLang="en-US" sz="1400" b="1">
                <a:latin typeface="SassoonPrimaryInfant" pitchFamily="2" charset="0"/>
              </a:rPr>
              <a:t>The school caters for children from age 3 to 11 and there are 3 classes. In November 2010 we federated with a school in Leamington called Sydenham Primary School and the Executive Head Teacher now works across both schools.</a:t>
            </a:r>
          </a:p>
          <a:p>
            <a:pPr eaLnBrk="1" hangingPunct="1">
              <a:lnSpc>
                <a:spcPct val="150000"/>
              </a:lnSpc>
              <a:spcBef>
                <a:spcPct val="0"/>
              </a:spcBef>
              <a:buFontTx/>
              <a:buNone/>
            </a:pPr>
            <a:endParaRPr lang="en-GB" altLang="en-US" sz="1400" b="1">
              <a:latin typeface="SassoonPrimaryInfant" pitchFamily="2" charset="0"/>
            </a:endParaRPr>
          </a:p>
          <a:p>
            <a:pPr eaLnBrk="1" hangingPunct="1">
              <a:lnSpc>
                <a:spcPct val="150000"/>
              </a:lnSpc>
              <a:spcBef>
                <a:spcPct val="0"/>
              </a:spcBef>
              <a:buFontTx/>
              <a:buNone/>
            </a:pPr>
            <a:r>
              <a:rPr lang="en-GB" altLang="en-US" sz="1400" b="1">
                <a:latin typeface="SassoonPrimaryInfant" pitchFamily="2" charset="0"/>
              </a:rPr>
              <a:t>We are a small and very friendly school where everyone is valued and we hope to provide your child with an exciting, inspiring range of learning opportunities in a safe and caring environment. </a:t>
            </a:r>
          </a:p>
          <a:p>
            <a:pPr eaLnBrk="1" hangingPunct="1">
              <a:lnSpc>
                <a:spcPct val="150000"/>
              </a:lnSpc>
              <a:spcBef>
                <a:spcPct val="0"/>
              </a:spcBef>
              <a:buFontTx/>
              <a:buNone/>
            </a:pPr>
            <a:endParaRPr lang="en-GB" altLang="en-US" sz="1400" b="1">
              <a:latin typeface="SassoonPrimaryInfant" pitchFamily="2" charset="0"/>
            </a:endParaRPr>
          </a:p>
          <a:p>
            <a:pPr eaLnBrk="1" hangingPunct="1">
              <a:lnSpc>
                <a:spcPct val="150000"/>
              </a:lnSpc>
              <a:spcBef>
                <a:spcPct val="0"/>
              </a:spcBef>
              <a:buFontTx/>
              <a:buNone/>
            </a:pPr>
            <a:r>
              <a:rPr lang="en-GB" altLang="en-US" sz="1400" b="1">
                <a:latin typeface="SassoonPrimaryInfant" pitchFamily="2" charset="0"/>
              </a:rPr>
              <a:t>If you have any questions or concerns </a:t>
            </a:r>
          </a:p>
          <a:p>
            <a:pPr eaLnBrk="1" hangingPunct="1">
              <a:lnSpc>
                <a:spcPct val="150000"/>
              </a:lnSpc>
              <a:spcBef>
                <a:spcPct val="0"/>
              </a:spcBef>
              <a:buFontTx/>
              <a:buNone/>
            </a:pPr>
            <a:r>
              <a:rPr lang="en-GB" altLang="en-US" sz="1400" b="1">
                <a:latin typeface="SassoonPrimaryInfant" pitchFamily="2" charset="0"/>
              </a:rPr>
              <a:t>please do not hesitate to ask any of the staff. </a:t>
            </a:r>
          </a:p>
          <a:p>
            <a:pPr algn="ctr" eaLnBrk="1" hangingPunct="1">
              <a:spcBef>
                <a:spcPct val="0"/>
              </a:spcBef>
              <a:buFontTx/>
              <a:buNone/>
            </a:pPr>
            <a:endParaRPr lang="en-GB" altLang="en-US" sz="1300">
              <a:latin typeface="SassoonPrimaryInfant" pitchFamily="2" charset="0"/>
            </a:endParaRPr>
          </a:p>
          <a:p>
            <a:pPr algn="ctr" eaLnBrk="1" hangingPunct="1">
              <a:spcBef>
                <a:spcPct val="0"/>
              </a:spcBef>
              <a:buFontTx/>
              <a:buNone/>
            </a:pPr>
            <a:endParaRPr lang="en-GB" altLang="en-US" sz="1300">
              <a:latin typeface="SassoonPrimaryInfant" pitchFamily="2" charset="0"/>
            </a:endParaRPr>
          </a:p>
        </p:txBody>
      </p:sp>
      <p:pic>
        <p:nvPicPr>
          <p:cNvPr id="4099" name="Picture 3" descr="P6190344"/>
          <p:cNvPicPr>
            <a:picLocks noChangeAspect="1" noChangeArrowheads="1"/>
          </p:cNvPicPr>
          <p:nvPr/>
        </p:nvPicPr>
        <p:blipFill>
          <a:blip r:embed="rId3">
            <a:extLst>
              <a:ext uri="{28A0092B-C50C-407E-A947-70E740481C1C}">
                <a14:useLocalDpi xmlns:a14="http://schemas.microsoft.com/office/drawing/2010/main" val="0"/>
              </a:ext>
            </a:extLst>
          </a:blip>
          <a:srcRect l="30823" r="24554"/>
          <a:stretch>
            <a:fillRect/>
          </a:stretch>
        </p:blipFill>
        <p:spPr bwMode="auto">
          <a:xfrm>
            <a:off x="272480" y="1072874"/>
            <a:ext cx="3355975" cy="56372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4100" name="Picture 5" descr="P6260391"/>
          <p:cNvPicPr>
            <a:picLocks noChangeAspect="1" noChangeArrowheads="1"/>
          </p:cNvPicPr>
          <p:nvPr/>
        </p:nvPicPr>
        <p:blipFill>
          <a:blip r:embed="rId4">
            <a:extLst>
              <a:ext uri="{28A0092B-C50C-407E-A947-70E740481C1C}">
                <a14:useLocalDpi xmlns:a14="http://schemas.microsoft.com/office/drawing/2010/main" val="0"/>
              </a:ext>
            </a:extLst>
          </a:blip>
          <a:srcRect l="5684"/>
          <a:stretch>
            <a:fillRect/>
          </a:stretch>
        </p:blipFill>
        <p:spPr bwMode="auto">
          <a:xfrm>
            <a:off x="7789863" y="4986338"/>
            <a:ext cx="1993900" cy="15843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 name="Cloud 1"/>
          <p:cNvSpPr/>
          <p:nvPr/>
        </p:nvSpPr>
        <p:spPr bwMode="auto">
          <a:xfrm>
            <a:off x="188728" y="40275"/>
            <a:ext cx="2765252" cy="508405"/>
          </a:xfrm>
          <a:prstGeom prst="cloud">
            <a:avLst/>
          </a:prstGeom>
          <a:noFill/>
          <a:ln w="34925" cap="flat" cmpd="sng" algn="ct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prstDash val="solid"/>
            <a:round/>
            <a:headEnd type="none" w="med" len="med"/>
            <a:tailEnd type="none" w="med" len="med"/>
          </a:ln>
          <a:effectLst>
            <a:glow rad="101600">
              <a:schemeClr val="accent2">
                <a:satMod val="175000"/>
                <a:alpha val="40000"/>
              </a:schemeClr>
            </a:glow>
          </a:effectLst>
          <a:extLst/>
        </p:spPr>
        <p:txBody>
          <a:bodyPr/>
          <a:lstStyle/>
          <a:p>
            <a:pPr defTabSz="927100">
              <a:defRPr/>
            </a:pPr>
            <a:r>
              <a:rPr lang="en-GB" sz="1800" b="1" dirty="0">
                <a:solidFill>
                  <a:srgbClr val="FFFF00"/>
                </a:solidFill>
                <a:latin typeface="Segoe Script" panose="020B0504020000000003" pitchFamily="34" charset="0"/>
              </a:rPr>
              <a:t>Our Nursery</a:t>
            </a:r>
          </a:p>
        </p:txBody>
      </p:sp>
      <p:sp>
        <p:nvSpPr>
          <p:cNvPr id="4104" name="TextBox 10"/>
          <p:cNvSpPr txBox="1">
            <a:spLocks noChangeArrowheads="1"/>
          </p:cNvSpPr>
          <p:nvPr/>
        </p:nvSpPr>
        <p:spPr bwMode="auto">
          <a:xfrm>
            <a:off x="9474200" y="6570663"/>
            <a:ext cx="4318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3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100">
                <a:solidFill>
                  <a:schemeClr val="tx1"/>
                </a:solidFill>
                <a:latin typeface="Arial" charset="0"/>
              </a:defRPr>
            </a:lvl4pPr>
            <a:lvl5pPr marL="2057400" indent="-228600" algn="l" eaLnBrk="0" hangingPunct="0">
              <a:spcBef>
                <a:spcPct val="20000"/>
              </a:spcBef>
              <a:buChar char="»"/>
              <a:defRPr sz="2100">
                <a:solidFill>
                  <a:schemeClr val="tx1"/>
                </a:solidFill>
                <a:latin typeface="Arial" charset="0"/>
              </a:defRPr>
            </a:lvl5pPr>
            <a:lvl6pPr marL="2514600" indent="-228600" eaLnBrk="0" fontAlgn="base" hangingPunct="0">
              <a:spcBef>
                <a:spcPct val="20000"/>
              </a:spcBef>
              <a:spcAft>
                <a:spcPct val="0"/>
              </a:spcAft>
              <a:buChar char="»"/>
              <a:defRPr sz="2100">
                <a:solidFill>
                  <a:schemeClr val="tx1"/>
                </a:solidFill>
                <a:latin typeface="Arial" charset="0"/>
              </a:defRPr>
            </a:lvl6pPr>
            <a:lvl7pPr marL="2971800" indent="-228600" eaLnBrk="0" fontAlgn="base" hangingPunct="0">
              <a:spcBef>
                <a:spcPct val="20000"/>
              </a:spcBef>
              <a:spcAft>
                <a:spcPct val="0"/>
              </a:spcAft>
              <a:buChar char="»"/>
              <a:defRPr sz="2100">
                <a:solidFill>
                  <a:schemeClr val="tx1"/>
                </a:solidFill>
                <a:latin typeface="Arial" charset="0"/>
              </a:defRPr>
            </a:lvl7pPr>
            <a:lvl8pPr marL="3429000" indent="-228600" eaLnBrk="0" fontAlgn="base" hangingPunct="0">
              <a:spcBef>
                <a:spcPct val="20000"/>
              </a:spcBef>
              <a:spcAft>
                <a:spcPct val="0"/>
              </a:spcAft>
              <a:buChar char="»"/>
              <a:defRPr sz="2100">
                <a:solidFill>
                  <a:schemeClr val="tx1"/>
                </a:solidFill>
                <a:latin typeface="Arial" charset="0"/>
              </a:defRPr>
            </a:lvl8pPr>
            <a:lvl9pPr marL="3886200" indent="-228600" eaLnBrk="0" fontAlgn="base" hangingPunct="0">
              <a:spcBef>
                <a:spcPct val="20000"/>
              </a:spcBef>
              <a:spcAft>
                <a:spcPct val="0"/>
              </a:spcAft>
              <a:buChar char="»"/>
              <a:defRPr sz="2100">
                <a:solidFill>
                  <a:schemeClr val="tx1"/>
                </a:solidFill>
                <a:latin typeface="Arial" charset="0"/>
              </a:defRPr>
            </a:lvl9pPr>
          </a:lstStyle>
          <a:p>
            <a:pPr algn="ctr" eaLnBrk="1" hangingPunct="1">
              <a:spcBef>
                <a:spcPct val="0"/>
              </a:spcBef>
              <a:buFontTx/>
              <a:buNone/>
            </a:pPr>
            <a:r>
              <a:rPr lang="en-GB" altLang="en-US" sz="1300" b="1">
                <a:latin typeface="SassoonPrimaryInfant" pitchFamily="2" charset="0"/>
              </a:rPr>
              <a:t>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849688" y="188913"/>
            <a:ext cx="59340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3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100">
                <a:solidFill>
                  <a:schemeClr val="tx1"/>
                </a:solidFill>
                <a:latin typeface="Arial" charset="0"/>
              </a:defRPr>
            </a:lvl4pPr>
            <a:lvl5pPr marL="2057400" indent="-228600" algn="l" eaLnBrk="0" hangingPunct="0">
              <a:spcBef>
                <a:spcPct val="20000"/>
              </a:spcBef>
              <a:buChar char="»"/>
              <a:defRPr sz="2100">
                <a:solidFill>
                  <a:schemeClr val="tx1"/>
                </a:solidFill>
                <a:latin typeface="Arial" charset="0"/>
              </a:defRPr>
            </a:lvl5pPr>
            <a:lvl6pPr marL="2514600" indent="-228600" eaLnBrk="0" fontAlgn="base" hangingPunct="0">
              <a:spcBef>
                <a:spcPct val="20000"/>
              </a:spcBef>
              <a:spcAft>
                <a:spcPct val="0"/>
              </a:spcAft>
              <a:buChar char="»"/>
              <a:defRPr sz="2100">
                <a:solidFill>
                  <a:schemeClr val="tx1"/>
                </a:solidFill>
                <a:latin typeface="Arial" charset="0"/>
              </a:defRPr>
            </a:lvl6pPr>
            <a:lvl7pPr marL="2971800" indent="-228600" eaLnBrk="0" fontAlgn="base" hangingPunct="0">
              <a:spcBef>
                <a:spcPct val="20000"/>
              </a:spcBef>
              <a:spcAft>
                <a:spcPct val="0"/>
              </a:spcAft>
              <a:buChar char="»"/>
              <a:defRPr sz="2100">
                <a:solidFill>
                  <a:schemeClr val="tx1"/>
                </a:solidFill>
                <a:latin typeface="Arial" charset="0"/>
              </a:defRPr>
            </a:lvl7pPr>
            <a:lvl8pPr marL="3429000" indent="-228600" eaLnBrk="0" fontAlgn="base" hangingPunct="0">
              <a:spcBef>
                <a:spcPct val="20000"/>
              </a:spcBef>
              <a:spcAft>
                <a:spcPct val="0"/>
              </a:spcAft>
              <a:buChar char="»"/>
              <a:defRPr sz="2100">
                <a:solidFill>
                  <a:schemeClr val="tx1"/>
                </a:solidFill>
                <a:latin typeface="Arial" charset="0"/>
              </a:defRPr>
            </a:lvl8pPr>
            <a:lvl9pPr marL="3886200" indent="-228600" eaLnBrk="0" fontAlgn="base" hangingPunct="0">
              <a:spcBef>
                <a:spcPct val="20000"/>
              </a:spcBef>
              <a:spcAft>
                <a:spcPct val="0"/>
              </a:spcAft>
              <a:buChar char="»"/>
              <a:defRPr sz="2100">
                <a:solidFill>
                  <a:schemeClr val="tx1"/>
                </a:solidFill>
                <a:latin typeface="Arial" charset="0"/>
              </a:defRPr>
            </a:lvl9pPr>
          </a:lstStyle>
          <a:p>
            <a:pPr algn="ctr" eaLnBrk="1" hangingPunct="1">
              <a:spcBef>
                <a:spcPct val="0"/>
              </a:spcBef>
              <a:buFontTx/>
              <a:buNone/>
            </a:pPr>
            <a:endParaRPr lang="en-GB" altLang="en-US" sz="1300">
              <a:latin typeface="SassoonPrimaryInfant" pitchFamily="2" charset="0"/>
            </a:endParaRPr>
          </a:p>
          <a:p>
            <a:pPr algn="ctr" eaLnBrk="1" hangingPunct="1">
              <a:spcBef>
                <a:spcPct val="0"/>
              </a:spcBef>
              <a:buFontTx/>
              <a:buNone/>
            </a:pPr>
            <a:endParaRPr lang="en-GB" altLang="en-US" sz="1300">
              <a:latin typeface="SassoonPrimaryInfant" pitchFamily="2" charset="0"/>
            </a:endParaRPr>
          </a:p>
        </p:txBody>
      </p:sp>
      <p:sp>
        <p:nvSpPr>
          <p:cNvPr id="2" name="Rectangle 1"/>
          <p:cNvSpPr/>
          <p:nvPr/>
        </p:nvSpPr>
        <p:spPr>
          <a:xfrm>
            <a:off x="4427538" y="115888"/>
            <a:ext cx="4953000" cy="4294187"/>
          </a:xfrm>
          <a:prstGeom prst="rect">
            <a:avLst/>
          </a:prstGeom>
        </p:spPr>
        <p:txBody>
          <a:bodyPr>
            <a:spAutoFit/>
          </a:bodyPr>
          <a:lstStyle/>
          <a:p>
            <a:pPr algn="l">
              <a:defRPr/>
            </a:pPr>
            <a:r>
              <a:rPr lang="en-GB" sz="1600" dirty="0"/>
              <a:t>Our aim is to provide</a:t>
            </a:r>
            <a:r>
              <a:rPr lang="en-GB" sz="1400" dirty="0"/>
              <a:t>:</a:t>
            </a:r>
          </a:p>
          <a:p>
            <a:pPr algn="l">
              <a:defRPr/>
            </a:pPr>
            <a:endParaRPr lang="en-GB" sz="800" dirty="0"/>
          </a:p>
          <a:p>
            <a:pPr marL="285750" indent="-285750" algn="l">
              <a:buFont typeface="Arial" panose="020B0604020202020204" pitchFamily="34" charset="0"/>
              <a:buChar char="•"/>
              <a:defRPr/>
            </a:pPr>
            <a:r>
              <a:rPr lang="en-GB" sz="1800" b="1" dirty="0"/>
              <a:t>a safe, caring, creative and stimulating environment,</a:t>
            </a:r>
          </a:p>
          <a:p>
            <a:pPr algn="l">
              <a:defRPr/>
            </a:pPr>
            <a:endParaRPr lang="en-GB" sz="800" dirty="0"/>
          </a:p>
          <a:p>
            <a:pPr algn="l">
              <a:defRPr/>
            </a:pPr>
            <a:r>
              <a:rPr lang="en-GB" sz="1600" dirty="0"/>
              <a:t>in which all children </a:t>
            </a:r>
          </a:p>
          <a:p>
            <a:pPr algn="l">
              <a:defRPr/>
            </a:pPr>
            <a:endParaRPr lang="en-GB" sz="800" dirty="0"/>
          </a:p>
          <a:p>
            <a:pPr marL="285750" indent="-285750" algn="l">
              <a:buFont typeface="Arial" panose="020B0604020202020204" pitchFamily="34" charset="0"/>
              <a:buChar char="•"/>
              <a:defRPr/>
            </a:pPr>
            <a:r>
              <a:rPr lang="en-GB" sz="1800" b="1" dirty="0"/>
              <a:t>are encouraged to achieve their full potential, academically, physically, emotionally, morally, creatively and socially.</a:t>
            </a:r>
          </a:p>
          <a:p>
            <a:pPr algn="l">
              <a:defRPr/>
            </a:pPr>
            <a:endParaRPr lang="en-GB" sz="800" dirty="0"/>
          </a:p>
          <a:p>
            <a:pPr algn="l">
              <a:defRPr/>
            </a:pPr>
            <a:r>
              <a:rPr lang="en-GB" sz="1600" dirty="0"/>
              <a:t>We encourage them to</a:t>
            </a:r>
          </a:p>
          <a:p>
            <a:pPr algn="l">
              <a:defRPr/>
            </a:pPr>
            <a:endParaRPr lang="en-GB" dirty="0"/>
          </a:p>
          <a:p>
            <a:pPr marL="285750" indent="-285750" algn="l">
              <a:buFont typeface="Arial" panose="020B0604020202020204" pitchFamily="34" charset="0"/>
              <a:buChar char="•"/>
              <a:defRPr/>
            </a:pPr>
            <a:r>
              <a:rPr lang="en-GB" sz="1800" b="1" dirty="0"/>
              <a:t>develop a positive attitude to learning through a wide range of exciting, hands on learning opportunities</a:t>
            </a:r>
            <a:r>
              <a:rPr lang="en-GB" sz="1400" b="1" dirty="0"/>
              <a:t>.</a:t>
            </a:r>
          </a:p>
          <a:p>
            <a:pPr marL="285750" indent="-285750" algn="l">
              <a:buFont typeface="Arial" panose="020B0604020202020204" pitchFamily="34" charset="0"/>
              <a:buChar char="•"/>
              <a:defRPr/>
            </a:pPr>
            <a:endParaRPr lang="en-GB" dirty="0"/>
          </a:p>
        </p:txBody>
      </p:sp>
      <p:pic>
        <p:nvPicPr>
          <p:cNvPr id="5124" name="Picture 2" descr="P6250372"/>
          <p:cNvPicPr>
            <a:picLocks noChangeAspect="1" noChangeArrowheads="1"/>
          </p:cNvPicPr>
          <p:nvPr/>
        </p:nvPicPr>
        <p:blipFill>
          <a:blip r:embed="rId3">
            <a:extLst>
              <a:ext uri="{28A0092B-C50C-407E-A947-70E740481C1C}">
                <a14:useLocalDpi xmlns:a14="http://schemas.microsoft.com/office/drawing/2010/main" val="0"/>
              </a:ext>
            </a:extLst>
          </a:blip>
          <a:srcRect t="1210" b="12718"/>
          <a:stretch>
            <a:fillRect/>
          </a:stretch>
        </p:blipFill>
        <p:spPr bwMode="auto">
          <a:xfrm>
            <a:off x="220663" y="908050"/>
            <a:ext cx="3506787" cy="22621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125" name="Picture 3" descr="P6170299"/>
          <p:cNvPicPr>
            <a:picLocks noChangeAspect="1" noChangeArrowheads="1"/>
          </p:cNvPicPr>
          <p:nvPr/>
        </p:nvPicPr>
        <p:blipFill>
          <a:blip r:embed="rId4" cstate="print">
            <a:extLst>
              <a:ext uri="{28A0092B-C50C-407E-A947-70E740481C1C}">
                <a14:useLocalDpi xmlns:a14="http://schemas.microsoft.com/office/drawing/2010/main" val="0"/>
              </a:ext>
            </a:extLst>
          </a:blip>
          <a:srcRect l="10448" t="19504" r="24292" b="23334"/>
          <a:stretch>
            <a:fillRect/>
          </a:stretch>
        </p:blipFill>
        <p:spPr bwMode="auto">
          <a:xfrm>
            <a:off x="5359400" y="4016375"/>
            <a:ext cx="4108450" cy="27003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126" name="Picture 4" descr="P41101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663" y="3429000"/>
            <a:ext cx="4222750" cy="31718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8" name="Cloud 7"/>
          <p:cNvSpPr/>
          <p:nvPr/>
        </p:nvSpPr>
        <p:spPr bwMode="auto">
          <a:xfrm>
            <a:off x="188728" y="40275"/>
            <a:ext cx="2765252" cy="640763"/>
          </a:xfrm>
          <a:prstGeom prst="cloud">
            <a:avLst/>
          </a:prstGeom>
          <a:noFill/>
          <a:ln w="34925" cap="flat" cmpd="sng" algn="ct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prstDash val="solid"/>
            <a:round/>
            <a:headEnd type="none" w="med" len="med"/>
            <a:tailEnd type="none" w="med" len="med"/>
          </a:ln>
          <a:effectLst>
            <a:glow rad="101600">
              <a:schemeClr val="accent2">
                <a:satMod val="175000"/>
                <a:alpha val="40000"/>
              </a:schemeClr>
            </a:glow>
          </a:effectLst>
          <a:extLst/>
        </p:spPr>
        <p:txBody>
          <a:bodyPr/>
          <a:lstStyle/>
          <a:p>
            <a:pPr defTabSz="927100">
              <a:defRPr/>
            </a:pPr>
            <a:r>
              <a:rPr lang="en-GB" sz="2800" b="1" dirty="0">
                <a:solidFill>
                  <a:srgbClr val="FFFF00"/>
                </a:solidFill>
                <a:latin typeface="Segoe Script" panose="020B0504020000000003" pitchFamily="34" charset="0"/>
              </a:rPr>
              <a:t>Aims</a:t>
            </a:r>
          </a:p>
        </p:txBody>
      </p:sp>
      <p:sp>
        <p:nvSpPr>
          <p:cNvPr id="5130" name="TextBox 9"/>
          <p:cNvSpPr txBox="1">
            <a:spLocks noChangeArrowheads="1"/>
          </p:cNvSpPr>
          <p:nvPr/>
        </p:nvSpPr>
        <p:spPr bwMode="auto">
          <a:xfrm>
            <a:off x="9474200" y="6570663"/>
            <a:ext cx="4318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3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100">
                <a:solidFill>
                  <a:schemeClr val="tx1"/>
                </a:solidFill>
                <a:latin typeface="Arial" charset="0"/>
              </a:defRPr>
            </a:lvl4pPr>
            <a:lvl5pPr marL="2057400" indent="-228600" algn="l" eaLnBrk="0" hangingPunct="0">
              <a:spcBef>
                <a:spcPct val="20000"/>
              </a:spcBef>
              <a:buChar char="»"/>
              <a:defRPr sz="2100">
                <a:solidFill>
                  <a:schemeClr val="tx1"/>
                </a:solidFill>
                <a:latin typeface="Arial" charset="0"/>
              </a:defRPr>
            </a:lvl5pPr>
            <a:lvl6pPr marL="2514600" indent="-228600" eaLnBrk="0" fontAlgn="base" hangingPunct="0">
              <a:spcBef>
                <a:spcPct val="20000"/>
              </a:spcBef>
              <a:spcAft>
                <a:spcPct val="0"/>
              </a:spcAft>
              <a:buChar char="»"/>
              <a:defRPr sz="2100">
                <a:solidFill>
                  <a:schemeClr val="tx1"/>
                </a:solidFill>
                <a:latin typeface="Arial" charset="0"/>
              </a:defRPr>
            </a:lvl6pPr>
            <a:lvl7pPr marL="2971800" indent="-228600" eaLnBrk="0" fontAlgn="base" hangingPunct="0">
              <a:spcBef>
                <a:spcPct val="20000"/>
              </a:spcBef>
              <a:spcAft>
                <a:spcPct val="0"/>
              </a:spcAft>
              <a:buChar char="»"/>
              <a:defRPr sz="2100">
                <a:solidFill>
                  <a:schemeClr val="tx1"/>
                </a:solidFill>
                <a:latin typeface="Arial" charset="0"/>
              </a:defRPr>
            </a:lvl7pPr>
            <a:lvl8pPr marL="3429000" indent="-228600" eaLnBrk="0" fontAlgn="base" hangingPunct="0">
              <a:spcBef>
                <a:spcPct val="20000"/>
              </a:spcBef>
              <a:spcAft>
                <a:spcPct val="0"/>
              </a:spcAft>
              <a:buChar char="»"/>
              <a:defRPr sz="2100">
                <a:solidFill>
                  <a:schemeClr val="tx1"/>
                </a:solidFill>
                <a:latin typeface="Arial" charset="0"/>
              </a:defRPr>
            </a:lvl8pPr>
            <a:lvl9pPr marL="3886200" indent="-228600" eaLnBrk="0" fontAlgn="base" hangingPunct="0">
              <a:spcBef>
                <a:spcPct val="20000"/>
              </a:spcBef>
              <a:spcAft>
                <a:spcPct val="0"/>
              </a:spcAft>
              <a:buChar char="»"/>
              <a:defRPr sz="2100">
                <a:solidFill>
                  <a:schemeClr val="tx1"/>
                </a:solidFill>
                <a:latin typeface="Arial" charset="0"/>
              </a:defRPr>
            </a:lvl9pPr>
          </a:lstStyle>
          <a:p>
            <a:pPr algn="ctr" eaLnBrk="1" hangingPunct="1">
              <a:spcBef>
                <a:spcPct val="0"/>
              </a:spcBef>
              <a:buFontTx/>
              <a:buNone/>
            </a:pPr>
            <a:r>
              <a:rPr lang="en-GB" altLang="en-US" sz="1300" b="1">
                <a:latin typeface="SassoonPrimaryInfant" pitchFamily="2" charset="0"/>
              </a:rPr>
              <a:t>2</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0"/>
          <p:cNvSpPr>
            <a:spLocks noChangeArrowheads="1"/>
          </p:cNvSpPr>
          <p:nvPr/>
        </p:nvSpPr>
        <p:spPr bwMode="auto">
          <a:xfrm>
            <a:off x="200025" y="549275"/>
            <a:ext cx="5207000" cy="368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323" tIns="42661" rIns="85323" bIns="42661">
            <a:spAutoFit/>
          </a:bodyPr>
          <a:lstStyle>
            <a:lvl1pPr algn="l" defTabSz="927100" eaLnBrk="0" hangingPunct="0">
              <a:spcBef>
                <a:spcPct val="20000"/>
              </a:spcBef>
              <a:buChar char="•"/>
              <a:defRPr sz="3300">
                <a:solidFill>
                  <a:schemeClr val="tx1"/>
                </a:solidFill>
                <a:latin typeface="Arial" charset="0"/>
              </a:defRPr>
            </a:lvl1pPr>
            <a:lvl2pPr marL="742950" indent="-285750" algn="l" defTabSz="927100" eaLnBrk="0" hangingPunct="0">
              <a:spcBef>
                <a:spcPct val="20000"/>
              </a:spcBef>
              <a:buChar char="–"/>
              <a:defRPr sz="2800">
                <a:solidFill>
                  <a:schemeClr val="tx1"/>
                </a:solidFill>
                <a:latin typeface="Arial" charset="0"/>
              </a:defRPr>
            </a:lvl2pPr>
            <a:lvl3pPr marL="1143000" indent="-228600" algn="l" defTabSz="927100" eaLnBrk="0" hangingPunct="0">
              <a:spcBef>
                <a:spcPct val="20000"/>
              </a:spcBef>
              <a:buChar char="•"/>
              <a:defRPr sz="2400">
                <a:solidFill>
                  <a:schemeClr val="tx1"/>
                </a:solidFill>
                <a:latin typeface="Arial" charset="0"/>
              </a:defRPr>
            </a:lvl3pPr>
            <a:lvl4pPr marL="1600200" indent="-228600" algn="l" defTabSz="927100" eaLnBrk="0" hangingPunct="0">
              <a:spcBef>
                <a:spcPct val="20000"/>
              </a:spcBef>
              <a:buChar char="–"/>
              <a:defRPr sz="2100">
                <a:solidFill>
                  <a:schemeClr val="tx1"/>
                </a:solidFill>
                <a:latin typeface="Arial" charset="0"/>
              </a:defRPr>
            </a:lvl4pPr>
            <a:lvl5pPr marL="2057400" indent="-228600" algn="l" defTabSz="927100" eaLnBrk="0" hangingPunct="0">
              <a:spcBef>
                <a:spcPct val="20000"/>
              </a:spcBef>
              <a:buChar char="»"/>
              <a:defRPr sz="2100">
                <a:solidFill>
                  <a:schemeClr val="tx1"/>
                </a:solidFill>
                <a:latin typeface="Arial" charset="0"/>
              </a:defRPr>
            </a:lvl5pPr>
            <a:lvl6pPr marL="2514600" indent="-228600" defTabSz="927100" eaLnBrk="0" fontAlgn="base" hangingPunct="0">
              <a:spcBef>
                <a:spcPct val="20000"/>
              </a:spcBef>
              <a:spcAft>
                <a:spcPct val="0"/>
              </a:spcAft>
              <a:buChar char="»"/>
              <a:defRPr sz="2100">
                <a:solidFill>
                  <a:schemeClr val="tx1"/>
                </a:solidFill>
                <a:latin typeface="Arial" charset="0"/>
              </a:defRPr>
            </a:lvl6pPr>
            <a:lvl7pPr marL="2971800" indent="-228600" defTabSz="927100" eaLnBrk="0" fontAlgn="base" hangingPunct="0">
              <a:spcBef>
                <a:spcPct val="20000"/>
              </a:spcBef>
              <a:spcAft>
                <a:spcPct val="0"/>
              </a:spcAft>
              <a:buChar char="»"/>
              <a:defRPr sz="2100">
                <a:solidFill>
                  <a:schemeClr val="tx1"/>
                </a:solidFill>
                <a:latin typeface="Arial" charset="0"/>
              </a:defRPr>
            </a:lvl7pPr>
            <a:lvl8pPr marL="3429000" indent="-228600" defTabSz="927100" eaLnBrk="0" fontAlgn="base" hangingPunct="0">
              <a:spcBef>
                <a:spcPct val="20000"/>
              </a:spcBef>
              <a:spcAft>
                <a:spcPct val="0"/>
              </a:spcAft>
              <a:buChar char="»"/>
              <a:defRPr sz="2100">
                <a:solidFill>
                  <a:schemeClr val="tx1"/>
                </a:solidFill>
                <a:latin typeface="Arial" charset="0"/>
              </a:defRPr>
            </a:lvl8pPr>
            <a:lvl9pPr marL="3886200" indent="-228600" defTabSz="927100" eaLnBrk="0" fontAlgn="base" hangingPunct="0">
              <a:spcBef>
                <a:spcPct val="20000"/>
              </a:spcBef>
              <a:spcAft>
                <a:spcPct val="0"/>
              </a:spcAft>
              <a:buChar char="»"/>
              <a:defRPr sz="2100">
                <a:solidFill>
                  <a:schemeClr val="tx1"/>
                </a:solidFill>
                <a:latin typeface="Arial" charset="0"/>
              </a:defRPr>
            </a:lvl9pPr>
          </a:lstStyle>
          <a:p>
            <a:pPr>
              <a:lnSpc>
                <a:spcPct val="150000"/>
              </a:lnSpc>
              <a:spcBef>
                <a:spcPct val="0"/>
              </a:spcBef>
              <a:buFontTx/>
              <a:buNone/>
            </a:pPr>
            <a:r>
              <a:rPr lang="en-GB" altLang="en-US" sz="1400" b="1">
                <a:latin typeface="SassoonPrimaryInfant" pitchFamily="2" charset="0"/>
              </a:rPr>
              <a:t>Children can start nursery in the term after their third birthday. We will offer you some induction sessions which will help you and your child get to know our staff and feel more settled when they start properly</a:t>
            </a:r>
            <a:r>
              <a:rPr lang="en-GB" altLang="en-US" sz="1400" b="1">
                <a:latin typeface="Sassoon Primary Infant" pitchFamily="2" charset="0"/>
              </a:rPr>
              <a:t>.</a:t>
            </a:r>
          </a:p>
          <a:p>
            <a:pPr>
              <a:lnSpc>
                <a:spcPct val="150000"/>
              </a:lnSpc>
              <a:spcBef>
                <a:spcPct val="0"/>
              </a:spcBef>
              <a:buFontTx/>
              <a:buNone/>
            </a:pPr>
            <a:endParaRPr lang="en-GB" altLang="en-US" sz="800" b="1">
              <a:latin typeface="Sassoon Primary Infant" pitchFamily="2" charset="0"/>
            </a:endParaRPr>
          </a:p>
          <a:p>
            <a:pPr>
              <a:lnSpc>
                <a:spcPct val="150000"/>
              </a:lnSpc>
              <a:spcBef>
                <a:spcPct val="0"/>
              </a:spcBef>
              <a:buFontTx/>
              <a:buNone/>
            </a:pPr>
            <a:r>
              <a:rPr lang="en-GB" altLang="en-US" sz="1400" b="1">
                <a:latin typeface="SassoonPrimaryInfant" pitchFamily="2" charset="0"/>
              </a:rPr>
              <a:t>Your child will be invited to a ‘Stay and Play’ session. You will also be offered the opportunity to have a home visit so that staff can meet your child in a more informal environment and answer any questions you might have. </a:t>
            </a:r>
          </a:p>
          <a:p>
            <a:pPr>
              <a:lnSpc>
                <a:spcPct val="150000"/>
              </a:lnSpc>
              <a:spcBef>
                <a:spcPct val="0"/>
              </a:spcBef>
              <a:buFontTx/>
              <a:buNone/>
            </a:pPr>
            <a:endParaRPr lang="en-GB" altLang="en-US" sz="800" b="1">
              <a:latin typeface="SassoonPrimaryInfant" pitchFamily="2" charset="0"/>
            </a:endParaRPr>
          </a:p>
          <a:p>
            <a:pPr>
              <a:lnSpc>
                <a:spcPct val="150000"/>
              </a:lnSpc>
              <a:spcBef>
                <a:spcPct val="0"/>
              </a:spcBef>
              <a:buFontTx/>
              <a:buNone/>
            </a:pPr>
            <a:r>
              <a:rPr lang="en-GB" altLang="en-US" sz="1400" b="1">
                <a:latin typeface="SassoonPrimaryInfant" pitchFamily="2" charset="0"/>
              </a:rPr>
              <a:t>We will do our best to ensure your child settles into nursery quickly and happily</a:t>
            </a:r>
          </a:p>
        </p:txBody>
      </p:sp>
      <p:pic>
        <p:nvPicPr>
          <p:cNvPr id="3584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978" r="19751"/>
          <a:stretch/>
        </p:blipFill>
        <p:spPr bwMode="auto">
          <a:xfrm>
            <a:off x="5673080" y="116632"/>
            <a:ext cx="4020141" cy="31527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6914" y="3735492"/>
            <a:ext cx="4210050" cy="28765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7105" y="4149080"/>
            <a:ext cx="3359321" cy="225586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772" r="5166"/>
          <a:stretch/>
        </p:blipFill>
        <p:spPr bwMode="auto">
          <a:xfrm>
            <a:off x="169827" y="4653136"/>
            <a:ext cx="2067934" cy="185509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loud 7"/>
          <p:cNvSpPr/>
          <p:nvPr/>
        </p:nvSpPr>
        <p:spPr bwMode="auto">
          <a:xfrm>
            <a:off x="0" y="40276"/>
            <a:ext cx="3931350" cy="509000"/>
          </a:xfrm>
          <a:prstGeom prst="cloud">
            <a:avLst/>
          </a:prstGeom>
          <a:noFill/>
          <a:ln w="34925" cap="flat" cmpd="sng" algn="ct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prstDash val="solid"/>
            <a:round/>
            <a:headEnd type="none" w="med" len="med"/>
            <a:tailEnd type="none" w="med" len="med"/>
          </a:ln>
          <a:effectLst>
            <a:glow rad="101600">
              <a:schemeClr val="accent2">
                <a:satMod val="175000"/>
                <a:alpha val="40000"/>
              </a:schemeClr>
            </a:glow>
          </a:effectLst>
          <a:extLst/>
        </p:spPr>
        <p:txBody>
          <a:bodyPr lIns="0" tIns="0" rIns="0" bIns="0"/>
          <a:lstStyle/>
          <a:p>
            <a:pPr defTabSz="927100">
              <a:defRPr/>
            </a:pPr>
            <a:r>
              <a:rPr lang="en-GB" sz="2000" b="1" dirty="0">
                <a:solidFill>
                  <a:srgbClr val="FFFF00"/>
                </a:solidFill>
                <a:latin typeface="Segoe Script" panose="020B0504020000000003" pitchFamily="34" charset="0"/>
              </a:rPr>
              <a:t>Starting Nursery</a:t>
            </a:r>
          </a:p>
        </p:txBody>
      </p:sp>
      <p:sp>
        <p:nvSpPr>
          <p:cNvPr id="6154" name="TextBox 9"/>
          <p:cNvSpPr txBox="1">
            <a:spLocks noChangeArrowheads="1"/>
          </p:cNvSpPr>
          <p:nvPr/>
        </p:nvSpPr>
        <p:spPr bwMode="auto">
          <a:xfrm>
            <a:off x="9474200" y="6570663"/>
            <a:ext cx="4318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3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100">
                <a:solidFill>
                  <a:schemeClr val="tx1"/>
                </a:solidFill>
                <a:latin typeface="Arial" charset="0"/>
              </a:defRPr>
            </a:lvl4pPr>
            <a:lvl5pPr marL="2057400" indent="-228600" algn="l" eaLnBrk="0" hangingPunct="0">
              <a:spcBef>
                <a:spcPct val="20000"/>
              </a:spcBef>
              <a:buChar char="»"/>
              <a:defRPr sz="2100">
                <a:solidFill>
                  <a:schemeClr val="tx1"/>
                </a:solidFill>
                <a:latin typeface="Arial" charset="0"/>
              </a:defRPr>
            </a:lvl5pPr>
            <a:lvl6pPr marL="2514600" indent="-228600" eaLnBrk="0" fontAlgn="base" hangingPunct="0">
              <a:spcBef>
                <a:spcPct val="20000"/>
              </a:spcBef>
              <a:spcAft>
                <a:spcPct val="0"/>
              </a:spcAft>
              <a:buChar char="»"/>
              <a:defRPr sz="2100">
                <a:solidFill>
                  <a:schemeClr val="tx1"/>
                </a:solidFill>
                <a:latin typeface="Arial" charset="0"/>
              </a:defRPr>
            </a:lvl6pPr>
            <a:lvl7pPr marL="2971800" indent="-228600" eaLnBrk="0" fontAlgn="base" hangingPunct="0">
              <a:spcBef>
                <a:spcPct val="20000"/>
              </a:spcBef>
              <a:spcAft>
                <a:spcPct val="0"/>
              </a:spcAft>
              <a:buChar char="»"/>
              <a:defRPr sz="2100">
                <a:solidFill>
                  <a:schemeClr val="tx1"/>
                </a:solidFill>
                <a:latin typeface="Arial" charset="0"/>
              </a:defRPr>
            </a:lvl7pPr>
            <a:lvl8pPr marL="3429000" indent="-228600" eaLnBrk="0" fontAlgn="base" hangingPunct="0">
              <a:spcBef>
                <a:spcPct val="20000"/>
              </a:spcBef>
              <a:spcAft>
                <a:spcPct val="0"/>
              </a:spcAft>
              <a:buChar char="»"/>
              <a:defRPr sz="2100">
                <a:solidFill>
                  <a:schemeClr val="tx1"/>
                </a:solidFill>
                <a:latin typeface="Arial" charset="0"/>
              </a:defRPr>
            </a:lvl8pPr>
            <a:lvl9pPr marL="3886200" indent="-228600" eaLnBrk="0" fontAlgn="base" hangingPunct="0">
              <a:spcBef>
                <a:spcPct val="20000"/>
              </a:spcBef>
              <a:spcAft>
                <a:spcPct val="0"/>
              </a:spcAft>
              <a:buChar char="»"/>
              <a:defRPr sz="2100">
                <a:solidFill>
                  <a:schemeClr val="tx1"/>
                </a:solidFill>
                <a:latin typeface="Arial" charset="0"/>
              </a:defRPr>
            </a:lvl9pPr>
          </a:lstStyle>
          <a:p>
            <a:pPr algn="ctr" eaLnBrk="1" hangingPunct="1">
              <a:spcBef>
                <a:spcPct val="0"/>
              </a:spcBef>
              <a:buFontTx/>
              <a:buNone/>
            </a:pPr>
            <a:r>
              <a:rPr lang="en-GB" altLang="en-US" sz="1300" b="1">
                <a:latin typeface="SassoonPrimaryInfant" pitchFamily="2" charset="0"/>
              </a:rPr>
              <a:t>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6"/>
          <p:cNvSpPr txBox="1">
            <a:spLocks noChangeArrowheads="1"/>
          </p:cNvSpPr>
          <p:nvPr/>
        </p:nvSpPr>
        <p:spPr bwMode="auto">
          <a:xfrm>
            <a:off x="4160838" y="182563"/>
            <a:ext cx="5545137" cy="627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323" tIns="42661" rIns="85323" bIns="42661">
            <a:spAutoFit/>
          </a:bodyPr>
          <a:lstStyle>
            <a:lvl1pPr algn="l" defTabSz="927100" eaLnBrk="0" hangingPunct="0">
              <a:spcBef>
                <a:spcPct val="20000"/>
              </a:spcBef>
              <a:buChar char="•"/>
              <a:defRPr sz="3300">
                <a:solidFill>
                  <a:schemeClr val="tx1"/>
                </a:solidFill>
                <a:latin typeface="Arial" charset="0"/>
              </a:defRPr>
            </a:lvl1pPr>
            <a:lvl2pPr marL="742950" indent="-285750" algn="l" defTabSz="927100" eaLnBrk="0" hangingPunct="0">
              <a:spcBef>
                <a:spcPct val="20000"/>
              </a:spcBef>
              <a:buChar char="–"/>
              <a:defRPr sz="2800">
                <a:solidFill>
                  <a:schemeClr val="tx1"/>
                </a:solidFill>
                <a:latin typeface="Arial" charset="0"/>
              </a:defRPr>
            </a:lvl2pPr>
            <a:lvl3pPr marL="1143000" indent="-228600" algn="l" defTabSz="927100" eaLnBrk="0" hangingPunct="0">
              <a:spcBef>
                <a:spcPct val="20000"/>
              </a:spcBef>
              <a:buChar char="•"/>
              <a:defRPr sz="2400">
                <a:solidFill>
                  <a:schemeClr val="tx1"/>
                </a:solidFill>
                <a:latin typeface="Arial" charset="0"/>
              </a:defRPr>
            </a:lvl3pPr>
            <a:lvl4pPr marL="1600200" indent="-228600" algn="l" defTabSz="927100" eaLnBrk="0" hangingPunct="0">
              <a:spcBef>
                <a:spcPct val="20000"/>
              </a:spcBef>
              <a:buChar char="–"/>
              <a:defRPr sz="2100">
                <a:solidFill>
                  <a:schemeClr val="tx1"/>
                </a:solidFill>
                <a:latin typeface="Arial" charset="0"/>
              </a:defRPr>
            </a:lvl4pPr>
            <a:lvl5pPr marL="2057400" indent="-228600" algn="l" defTabSz="927100" eaLnBrk="0" hangingPunct="0">
              <a:spcBef>
                <a:spcPct val="20000"/>
              </a:spcBef>
              <a:buChar char="»"/>
              <a:defRPr sz="2100">
                <a:solidFill>
                  <a:schemeClr val="tx1"/>
                </a:solidFill>
                <a:latin typeface="Arial" charset="0"/>
              </a:defRPr>
            </a:lvl5pPr>
            <a:lvl6pPr marL="2514600" indent="-228600" defTabSz="927100" eaLnBrk="0" fontAlgn="base" hangingPunct="0">
              <a:spcBef>
                <a:spcPct val="20000"/>
              </a:spcBef>
              <a:spcAft>
                <a:spcPct val="0"/>
              </a:spcAft>
              <a:buChar char="»"/>
              <a:defRPr sz="2100">
                <a:solidFill>
                  <a:schemeClr val="tx1"/>
                </a:solidFill>
                <a:latin typeface="Arial" charset="0"/>
              </a:defRPr>
            </a:lvl6pPr>
            <a:lvl7pPr marL="2971800" indent="-228600" defTabSz="927100" eaLnBrk="0" fontAlgn="base" hangingPunct="0">
              <a:spcBef>
                <a:spcPct val="20000"/>
              </a:spcBef>
              <a:spcAft>
                <a:spcPct val="0"/>
              </a:spcAft>
              <a:buChar char="»"/>
              <a:defRPr sz="2100">
                <a:solidFill>
                  <a:schemeClr val="tx1"/>
                </a:solidFill>
                <a:latin typeface="Arial" charset="0"/>
              </a:defRPr>
            </a:lvl7pPr>
            <a:lvl8pPr marL="3429000" indent="-228600" defTabSz="927100" eaLnBrk="0" fontAlgn="base" hangingPunct="0">
              <a:spcBef>
                <a:spcPct val="20000"/>
              </a:spcBef>
              <a:spcAft>
                <a:spcPct val="0"/>
              </a:spcAft>
              <a:buChar char="»"/>
              <a:defRPr sz="2100">
                <a:solidFill>
                  <a:schemeClr val="tx1"/>
                </a:solidFill>
                <a:latin typeface="Arial" charset="0"/>
              </a:defRPr>
            </a:lvl8pPr>
            <a:lvl9pPr marL="3886200" indent="-228600" defTabSz="927100" eaLnBrk="0" fontAlgn="base" hangingPunct="0">
              <a:spcBef>
                <a:spcPct val="20000"/>
              </a:spcBef>
              <a:spcAft>
                <a:spcPct val="0"/>
              </a:spcAft>
              <a:buChar char="»"/>
              <a:defRPr sz="2100">
                <a:solidFill>
                  <a:schemeClr val="tx1"/>
                </a:solidFill>
                <a:latin typeface="Arial" charset="0"/>
              </a:defRPr>
            </a:lvl9pPr>
          </a:lstStyle>
          <a:p>
            <a:pPr>
              <a:lnSpc>
                <a:spcPct val="150000"/>
              </a:lnSpc>
              <a:spcBef>
                <a:spcPct val="0"/>
              </a:spcBef>
              <a:buFontTx/>
              <a:buNone/>
            </a:pPr>
            <a:r>
              <a:rPr lang="en-GB" altLang="en-US" sz="1400" b="1">
                <a:latin typeface="SassoonPrimaryInfant" pitchFamily="2" charset="0"/>
              </a:rPr>
              <a:t>In Nursery the children are part of the Early Years Foundation Stage which continues until the end of their Reception Year. They follow the Foundation Stage Curriculum which is organised into seven areas of learning:</a:t>
            </a:r>
          </a:p>
          <a:p>
            <a:pPr>
              <a:lnSpc>
                <a:spcPct val="150000"/>
              </a:lnSpc>
              <a:spcBef>
                <a:spcPct val="0"/>
              </a:spcBef>
              <a:buFontTx/>
              <a:buNone/>
            </a:pPr>
            <a:endParaRPr lang="en-GB" altLang="en-US" sz="800"/>
          </a:p>
          <a:p>
            <a:pPr>
              <a:lnSpc>
                <a:spcPct val="150000"/>
              </a:lnSpc>
              <a:spcBef>
                <a:spcPct val="0"/>
              </a:spcBef>
              <a:buFontTx/>
              <a:buAutoNum type="arabicPeriod"/>
            </a:pPr>
            <a:r>
              <a:rPr lang="en-GB" altLang="en-US" sz="1400" b="1">
                <a:latin typeface="SassoonPrimaryInfant" pitchFamily="2" charset="0"/>
              </a:rPr>
              <a:t>Personal, social and emotional development</a:t>
            </a:r>
          </a:p>
          <a:p>
            <a:pPr>
              <a:lnSpc>
                <a:spcPct val="150000"/>
              </a:lnSpc>
              <a:spcBef>
                <a:spcPct val="0"/>
              </a:spcBef>
              <a:buFontTx/>
              <a:buAutoNum type="arabicPeriod"/>
            </a:pPr>
            <a:r>
              <a:rPr lang="en-GB" altLang="en-US" sz="1400" b="1">
                <a:latin typeface="SassoonPrimaryInfant" pitchFamily="2" charset="0"/>
              </a:rPr>
              <a:t>Physical development</a:t>
            </a:r>
          </a:p>
          <a:p>
            <a:pPr>
              <a:lnSpc>
                <a:spcPct val="150000"/>
              </a:lnSpc>
              <a:spcBef>
                <a:spcPct val="0"/>
              </a:spcBef>
              <a:buFontTx/>
              <a:buAutoNum type="arabicPeriod"/>
            </a:pPr>
            <a:r>
              <a:rPr lang="en-GB" altLang="en-US" sz="1400" b="1">
                <a:latin typeface="SassoonPrimaryInfant" pitchFamily="2" charset="0"/>
              </a:rPr>
              <a:t>Communication and language</a:t>
            </a:r>
          </a:p>
          <a:p>
            <a:pPr>
              <a:lnSpc>
                <a:spcPct val="150000"/>
              </a:lnSpc>
              <a:spcBef>
                <a:spcPct val="0"/>
              </a:spcBef>
              <a:buFontTx/>
              <a:buAutoNum type="arabicPeriod"/>
            </a:pPr>
            <a:r>
              <a:rPr lang="en-GB" altLang="en-US" sz="1400" b="1">
                <a:latin typeface="SassoonPrimaryInfant" pitchFamily="2" charset="0"/>
              </a:rPr>
              <a:t>Literacy</a:t>
            </a:r>
          </a:p>
          <a:p>
            <a:pPr>
              <a:lnSpc>
                <a:spcPct val="150000"/>
              </a:lnSpc>
              <a:spcBef>
                <a:spcPct val="0"/>
              </a:spcBef>
              <a:buFontTx/>
              <a:buAutoNum type="arabicPeriod"/>
            </a:pPr>
            <a:r>
              <a:rPr lang="en-GB" altLang="en-US" sz="1400" b="1">
                <a:latin typeface="SassoonPrimaryInfant" pitchFamily="2" charset="0"/>
              </a:rPr>
              <a:t>Mathematics</a:t>
            </a:r>
          </a:p>
          <a:p>
            <a:pPr>
              <a:lnSpc>
                <a:spcPct val="150000"/>
              </a:lnSpc>
              <a:spcBef>
                <a:spcPct val="0"/>
              </a:spcBef>
              <a:buFontTx/>
              <a:buAutoNum type="arabicPeriod"/>
            </a:pPr>
            <a:r>
              <a:rPr lang="en-GB" altLang="en-US" sz="1400" b="1">
                <a:latin typeface="SassoonPrimaryInfant" pitchFamily="2" charset="0"/>
              </a:rPr>
              <a:t>Understanding the world</a:t>
            </a:r>
          </a:p>
          <a:p>
            <a:pPr>
              <a:lnSpc>
                <a:spcPct val="150000"/>
              </a:lnSpc>
              <a:spcBef>
                <a:spcPct val="0"/>
              </a:spcBef>
              <a:buFontTx/>
              <a:buAutoNum type="arabicPeriod"/>
            </a:pPr>
            <a:r>
              <a:rPr lang="en-GB" altLang="en-US" sz="1400" b="1">
                <a:latin typeface="SassoonPrimaryInfant" pitchFamily="2" charset="0"/>
              </a:rPr>
              <a:t>Expressive arts and design</a:t>
            </a:r>
          </a:p>
          <a:p>
            <a:pPr>
              <a:lnSpc>
                <a:spcPct val="150000"/>
              </a:lnSpc>
              <a:spcBef>
                <a:spcPct val="0"/>
              </a:spcBef>
            </a:pPr>
            <a:endParaRPr lang="en-GB" altLang="en-US" sz="800">
              <a:latin typeface="SassoonPrimaryInfant" pitchFamily="2" charset="0"/>
            </a:endParaRPr>
          </a:p>
          <a:p>
            <a:pPr>
              <a:lnSpc>
                <a:spcPct val="150000"/>
              </a:lnSpc>
              <a:spcBef>
                <a:spcPct val="0"/>
              </a:spcBef>
              <a:buFontTx/>
              <a:buNone/>
            </a:pPr>
            <a:r>
              <a:rPr lang="en-GB" altLang="en-US" sz="1400" b="1">
                <a:latin typeface="SassoonPrimaryInfant" pitchFamily="2" charset="0"/>
              </a:rPr>
              <a:t>Everything in Nursery is carefully planned and structured to support your child’s individual development. During the year all of the children are assessed in all of these areas of learning. Through these observations, staff plan for children’s learning, enabling them to build upon previous experiences. Children’s progress is recorded through photographs and comments about their learning in a special book. </a:t>
            </a:r>
          </a:p>
        </p:txBody>
      </p:sp>
      <p:pic>
        <p:nvPicPr>
          <p:cNvPr id="4105" name="Picture 9"/>
          <p:cNvPicPr>
            <a:picLocks noChangeAspect="1" noChangeArrowheads="1"/>
          </p:cNvPicPr>
          <p:nvPr/>
        </p:nvPicPr>
        <p:blipFill rotWithShape="1">
          <a:blip r:embed="rId2">
            <a:extLst>
              <a:ext uri="{28A0092B-C50C-407E-A947-70E740481C1C}">
                <a14:useLocalDpi xmlns:a14="http://schemas.microsoft.com/office/drawing/2010/main" val="0"/>
              </a:ext>
            </a:extLst>
          </a:blip>
          <a:srcRect l="11633" r="7340"/>
          <a:stretch/>
        </p:blipFill>
        <p:spPr bwMode="auto">
          <a:xfrm>
            <a:off x="389170" y="671117"/>
            <a:ext cx="2649305" cy="214571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10" descr="P5080139"/>
          <p:cNvPicPr>
            <a:picLocks noChangeAspect="1" noChangeArrowheads="1"/>
          </p:cNvPicPr>
          <p:nvPr/>
        </p:nvPicPr>
        <p:blipFill>
          <a:blip r:embed="rId3">
            <a:extLst>
              <a:ext uri="{28A0092B-C50C-407E-A947-70E740481C1C}">
                <a14:useLocalDpi xmlns:a14="http://schemas.microsoft.com/office/drawing/2010/main" val="0"/>
              </a:ext>
            </a:extLst>
          </a:blip>
          <a:srcRect t="4375"/>
          <a:stretch>
            <a:fillRect/>
          </a:stretch>
        </p:blipFill>
        <p:spPr bwMode="auto">
          <a:xfrm>
            <a:off x="388938" y="2852738"/>
            <a:ext cx="2909887" cy="19478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4107" name="Picture 11"/>
          <p:cNvPicPr>
            <a:picLocks noChangeAspect="1" noChangeArrowheads="1"/>
          </p:cNvPicPr>
          <p:nvPr/>
        </p:nvPicPr>
        <p:blipFill rotWithShape="1">
          <a:blip r:embed="rId4">
            <a:extLst>
              <a:ext uri="{28A0092B-C50C-407E-A947-70E740481C1C}">
                <a14:useLocalDpi xmlns:a14="http://schemas.microsoft.com/office/drawing/2010/main" val="0"/>
              </a:ext>
            </a:extLst>
          </a:blip>
          <a:srcRect t="11709"/>
          <a:stretch/>
        </p:blipFill>
        <p:spPr bwMode="auto">
          <a:xfrm>
            <a:off x="488504" y="4829409"/>
            <a:ext cx="2979505" cy="198192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8"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5260" y="2234209"/>
            <a:ext cx="2410268" cy="18002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loud 8"/>
          <p:cNvSpPr/>
          <p:nvPr/>
        </p:nvSpPr>
        <p:spPr bwMode="auto">
          <a:xfrm>
            <a:off x="0" y="40276"/>
            <a:ext cx="4160838" cy="509000"/>
          </a:xfrm>
          <a:prstGeom prst="cloud">
            <a:avLst/>
          </a:prstGeom>
          <a:noFill/>
          <a:ln w="34925" cap="flat" cmpd="sng" algn="ct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prstDash val="solid"/>
            <a:round/>
            <a:headEnd type="none" w="med" len="med"/>
            <a:tailEnd type="none" w="med" len="med"/>
          </a:ln>
          <a:effectLst>
            <a:glow rad="101600">
              <a:schemeClr val="accent2">
                <a:satMod val="175000"/>
                <a:alpha val="40000"/>
              </a:schemeClr>
            </a:glow>
          </a:effectLst>
          <a:extLst/>
        </p:spPr>
        <p:txBody>
          <a:bodyPr lIns="0" tIns="0" rIns="0" bIns="0"/>
          <a:lstStyle/>
          <a:p>
            <a:pPr defTabSz="927100">
              <a:defRPr/>
            </a:pPr>
            <a:r>
              <a:rPr lang="en-GB" sz="1600" b="1" dirty="0">
                <a:solidFill>
                  <a:srgbClr val="FFFF00"/>
                </a:solidFill>
                <a:latin typeface="Segoe Script" panose="020B0504020000000003" pitchFamily="34" charset="0"/>
              </a:rPr>
              <a:t>What will the children do</a:t>
            </a:r>
          </a:p>
        </p:txBody>
      </p:sp>
      <p:sp>
        <p:nvSpPr>
          <p:cNvPr id="7178" name="TextBox 10"/>
          <p:cNvSpPr txBox="1">
            <a:spLocks noChangeArrowheads="1"/>
          </p:cNvSpPr>
          <p:nvPr/>
        </p:nvSpPr>
        <p:spPr bwMode="auto">
          <a:xfrm>
            <a:off x="9474200" y="6570663"/>
            <a:ext cx="4318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3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100">
                <a:solidFill>
                  <a:schemeClr val="tx1"/>
                </a:solidFill>
                <a:latin typeface="Arial" charset="0"/>
              </a:defRPr>
            </a:lvl4pPr>
            <a:lvl5pPr marL="2057400" indent="-228600" algn="l" eaLnBrk="0" hangingPunct="0">
              <a:spcBef>
                <a:spcPct val="20000"/>
              </a:spcBef>
              <a:buChar char="»"/>
              <a:defRPr sz="2100">
                <a:solidFill>
                  <a:schemeClr val="tx1"/>
                </a:solidFill>
                <a:latin typeface="Arial" charset="0"/>
              </a:defRPr>
            </a:lvl5pPr>
            <a:lvl6pPr marL="2514600" indent="-228600" eaLnBrk="0" fontAlgn="base" hangingPunct="0">
              <a:spcBef>
                <a:spcPct val="20000"/>
              </a:spcBef>
              <a:spcAft>
                <a:spcPct val="0"/>
              </a:spcAft>
              <a:buChar char="»"/>
              <a:defRPr sz="2100">
                <a:solidFill>
                  <a:schemeClr val="tx1"/>
                </a:solidFill>
                <a:latin typeface="Arial" charset="0"/>
              </a:defRPr>
            </a:lvl6pPr>
            <a:lvl7pPr marL="2971800" indent="-228600" eaLnBrk="0" fontAlgn="base" hangingPunct="0">
              <a:spcBef>
                <a:spcPct val="20000"/>
              </a:spcBef>
              <a:spcAft>
                <a:spcPct val="0"/>
              </a:spcAft>
              <a:buChar char="»"/>
              <a:defRPr sz="2100">
                <a:solidFill>
                  <a:schemeClr val="tx1"/>
                </a:solidFill>
                <a:latin typeface="Arial" charset="0"/>
              </a:defRPr>
            </a:lvl7pPr>
            <a:lvl8pPr marL="3429000" indent="-228600" eaLnBrk="0" fontAlgn="base" hangingPunct="0">
              <a:spcBef>
                <a:spcPct val="20000"/>
              </a:spcBef>
              <a:spcAft>
                <a:spcPct val="0"/>
              </a:spcAft>
              <a:buChar char="»"/>
              <a:defRPr sz="2100">
                <a:solidFill>
                  <a:schemeClr val="tx1"/>
                </a:solidFill>
                <a:latin typeface="Arial" charset="0"/>
              </a:defRPr>
            </a:lvl8pPr>
            <a:lvl9pPr marL="3886200" indent="-228600" eaLnBrk="0" fontAlgn="base" hangingPunct="0">
              <a:spcBef>
                <a:spcPct val="20000"/>
              </a:spcBef>
              <a:spcAft>
                <a:spcPct val="0"/>
              </a:spcAft>
              <a:buChar char="»"/>
              <a:defRPr sz="2100">
                <a:solidFill>
                  <a:schemeClr val="tx1"/>
                </a:solidFill>
                <a:latin typeface="Arial" charset="0"/>
              </a:defRPr>
            </a:lvl9pPr>
          </a:lstStyle>
          <a:p>
            <a:pPr algn="ctr" eaLnBrk="1" hangingPunct="1">
              <a:spcBef>
                <a:spcPct val="0"/>
              </a:spcBef>
              <a:buFontTx/>
              <a:buNone/>
            </a:pPr>
            <a:r>
              <a:rPr lang="en-GB" altLang="en-US" sz="1300" b="1">
                <a:latin typeface="SassoonPrimaryInfant" pitchFamily="2" charset="0"/>
              </a:rPr>
              <a:t>4</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309"/>
          <a:stretch/>
        </p:blipFill>
        <p:spPr bwMode="auto">
          <a:xfrm>
            <a:off x="6862053" y="5050925"/>
            <a:ext cx="2883959" cy="170735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95" name="Text Box 6"/>
          <p:cNvSpPr txBox="1">
            <a:spLocks noChangeArrowheads="1"/>
          </p:cNvSpPr>
          <p:nvPr/>
        </p:nvSpPr>
        <p:spPr bwMode="auto">
          <a:xfrm>
            <a:off x="6753225" y="0"/>
            <a:ext cx="3006725" cy="529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323" tIns="42661" rIns="85323" bIns="42661">
            <a:spAutoFit/>
          </a:bodyPr>
          <a:lstStyle>
            <a:lvl1pPr algn="l" defTabSz="927100" eaLnBrk="0" hangingPunct="0">
              <a:spcBef>
                <a:spcPct val="20000"/>
              </a:spcBef>
              <a:buChar char="•"/>
              <a:defRPr sz="3300">
                <a:solidFill>
                  <a:schemeClr val="tx1"/>
                </a:solidFill>
                <a:latin typeface="Arial" charset="0"/>
              </a:defRPr>
            </a:lvl1pPr>
            <a:lvl2pPr marL="742950" indent="-285750" algn="l" defTabSz="927100" eaLnBrk="0" hangingPunct="0">
              <a:spcBef>
                <a:spcPct val="20000"/>
              </a:spcBef>
              <a:buChar char="–"/>
              <a:defRPr sz="2800">
                <a:solidFill>
                  <a:schemeClr val="tx1"/>
                </a:solidFill>
                <a:latin typeface="Arial" charset="0"/>
              </a:defRPr>
            </a:lvl2pPr>
            <a:lvl3pPr marL="1143000" indent="-228600" algn="l" defTabSz="927100" eaLnBrk="0" hangingPunct="0">
              <a:spcBef>
                <a:spcPct val="20000"/>
              </a:spcBef>
              <a:buChar char="•"/>
              <a:defRPr sz="2400">
                <a:solidFill>
                  <a:schemeClr val="tx1"/>
                </a:solidFill>
                <a:latin typeface="Arial" charset="0"/>
              </a:defRPr>
            </a:lvl3pPr>
            <a:lvl4pPr marL="1600200" indent="-228600" algn="l" defTabSz="927100" eaLnBrk="0" hangingPunct="0">
              <a:spcBef>
                <a:spcPct val="20000"/>
              </a:spcBef>
              <a:buChar char="–"/>
              <a:defRPr sz="2100">
                <a:solidFill>
                  <a:schemeClr val="tx1"/>
                </a:solidFill>
                <a:latin typeface="Arial" charset="0"/>
              </a:defRPr>
            </a:lvl4pPr>
            <a:lvl5pPr marL="2057400" indent="-228600" algn="l" defTabSz="927100" eaLnBrk="0" hangingPunct="0">
              <a:spcBef>
                <a:spcPct val="20000"/>
              </a:spcBef>
              <a:buChar char="»"/>
              <a:defRPr sz="2100">
                <a:solidFill>
                  <a:schemeClr val="tx1"/>
                </a:solidFill>
                <a:latin typeface="Arial" charset="0"/>
              </a:defRPr>
            </a:lvl5pPr>
            <a:lvl6pPr marL="2514600" indent="-228600" defTabSz="927100" eaLnBrk="0" fontAlgn="base" hangingPunct="0">
              <a:spcBef>
                <a:spcPct val="20000"/>
              </a:spcBef>
              <a:spcAft>
                <a:spcPct val="0"/>
              </a:spcAft>
              <a:buChar char="»"/>
              <a:defRPr sz="2100">
                <a:solidFill>
                  <a:schemeClr val="tx1"/>
                </a:solidFill>
                <a:latin typeface="Arial" charset="0"/>
              </a:defRPr>
            </a:lvl6pPr>
            <a:lvl7pPr marL="2971800" indent="-228600" defTabSz="927100" eaLnBrk="0" fontAlgn="base" hangingPunct="0">
              <a:spcBef>
                <a:spcPct val="20000"/>
              </a:spcBef>
              <a:spcAft>
                <a:spcPct val="0"/>
              </a:spcAft>
              <a:buChar char="»"/>
              <a:defRPr sz="2100">
                <a:solidFill>
                  <a:schemeClr val="tx1"/>
                </a:solidFill>
                <a:latin typeface="Arial" charset="0"/>
              </a:defRPr>
            </a:lvl7pPr>
            <a:lvl8pPr marL="3429000" indent="-228600" defTabSz="927100" eaLnBrk="0" fontAlgn="base" hangingPunct="0">
              <a:spcBef>
                <a:spcPct val="20000"/>
              </a:spcBef>
              <a:spcAft>
                <a:spcPct val="0"/>
              </a:spcAft>
              <a:buChar char="»"/>
              <a:defRPr sz="2100">
                <a:solidFill>
                  <a:schemeClr val="tx1"/>
                </a:solidFill>
                <a:latin typeface="Arial" charset="0"/>
              </a:defRPr>
            </a:lvl8pPr>
            <a:lvl9pPr marL="3886200" indent="-228600" defTabSz="927100" eaLnBrk="0" fontAlgn="base" hangingPunct="0">
              <a:spcBef>
                <a:spcPct val="20000"/>
              </a:spcBef>
              <a:spcAft>
                <a:spcPct val="0"/>
              </a:spcAft>
              <a:buChar char="»"/>
              <a:defRPr sz="2100">
                <a:solidFill>
                  <a:schemeClr val="tx1"/>
                </a:solidFill>
                <a:latin typeface="Arial" charset="0"/>
              </a:defRPr>
            </a:lvl9pPr>
          </a:lstStyle>
          <a:p>
            <a:pPr algn="ctr">
              <a:lnSpc>
                <a:spcPct val="150000"/>
              </a:lnSpc>
              <a:spcBef>
                <a:spcPct val="0"/>
              </a:spcBef>
              <a:buFontTx/>
              <a:buNone/>
            </a:pPr>
            <a:r>
              <a:rPr lang="en-GB" altLang="en-US" sz="1200" b="1" u="sng">
                <a:latin typeface="SassoonPrimaryInfant" pitchFamily="2" charset="0"/>
              </a:rPr>
              <a:t>Times</a:t>
            </a:r>
          </a:p>
          <a:p>
            <a:pPr algn="ctr">
              <a:lnSpc>
                <a:spcPct val="150000"/>
              </a:lnSpc>
              <a:spcBef>
                <a:spcPct val="0"/>
              </a:spcBef>
              <a:buFontTx/>
              <a:buNone/>
            </a:pPr>
            <a:r>
              <a:rPr lang="en-GB" altLang="en-US" sz="1200" b="1">
                <a:latin typeface="SassoonPrimaryInfant" pitchFamily="2" charset="0"/>
              </a:rPr>
              <a:t>8.55am ~12.00pm</a:t>
            </a:r>
          </a:p>
          <a:p>
            <a:pPr>
              <a:lnSpc>
                <a:spcPct val="150000"/>
              </a:lnSpc>
              <a:spcBef>
                <a:spcPct val="0"/>
              </a:spcBef>
              <a:buFontTx/>
              <a:buNone/>
            </a:pPr>
            <a:r>
              <a:rPr lang="en-GB" altLang="en-US" sz="1200" b="1">
                <a:latin typeface="SassoonPrimaryInfant" pitchFamily="2" charset="0"/>
              </a:rPr>
              <a:t>Parents and carers can accompany their children into nursery in the morning to greet their key workers and settle them in. Please ensure that you arrive on time since, not only is this an important habit for your children to learn, but it also helps children to settle more quickly into their learning and routines.</a:t>
            </a:r>
          </a:p>
          <a:p>
            <a:pPr>
              <a:lnSpc>
                <a:spcPct val="150000"/>
              </a:lnSpc>
              <a:spcBef>
                <a:spcPct val="0"/>
              </a:spcBef>
              <a:buFontTx/>
              <a:buNone/>
            </a:pPr>
            <a:endParaRPr lang="en-GB" altLang="en-US" sz="800" b="1">
              <a:latin typeface="SassoonPrimaryInfant" pitchFamily="2" charset="0"/>
            </a:endParaRPr>
          </a:p>
          <a:p>
            <a:pPr>
              <a:lnSpc>
                <a:spcPct val="150000"/>
              </a:lnSpc>
              <a:spcBef>
                <a:spcPct val="0"/>
              </a:spcBef>
              <a:buFontTx/>
              <a:buNone/>
            </a:pPr>
            <a:r>
              <a:rPr lang="en-GB" altLang="en-US" sz="1200" b="1">
                <a:latin typeface="SassoonPrimaryInfant" pitchFamily="2" charset="0"/>
              </a:rPr>
              <a:t>Children should be collected at 12 noon from the classroom via the door at the back of the nursery.</a:t>
            </a:r>
          </a:p>
          <a:p>
            <a:pPr>
              <a:lnSpc>
                <a:spcPct val="150000"/>
              </a:lnSpc>
              <a:spcBef>
                <a:spcPct val="0"/>
              </a:spcBef>
              <a:buFontTx/>
              <a:buNone/>
            </a:pPr>
            <a:r>
              <a:rPr lang="en-GB" altLang="en-US" sz="1200" b="1">
                <a:latin typeface="SassoonPrimaryInfant" pitchFamily="2" charset="0"/>
              </a:rPr>
              <a:t>If you have arranged for someone different to pick your child up on any particular day, please let the nursery staff know.</a:t>
            </a:r>
          </a:p>
          <a:p>
            <a:pPr>
              <a:buFontTx/>
              <a:buNone/>
            </a:pPr>
            <a:endParaRPr lang="en-GB" altLang="en-US" sz="1200"/>
          </a:p>
        </p:txBody>
      </p:sp>
      <p:pic>
        <p:nvPicPr>
          <p:cNvPr id="37894"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9225" r="5491" b="2494"/>
          <a:stretch/>
        </p:blipFill>
        <p:spPr bwMode="auto">
          <a:xfrm>
            <a:off x="4591035" y="260830"/>
            <a:ext cx="2110405" cy="409823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7892" y="4382126"/>
            <a:ext cx="1823548" cy="22779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6"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8887" y="4926215"/>
            <a:ext cx="2359005" cy="187824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loud 8"/>
          <p:cNvSpPr/>
          <p:nvPr/>
        </p:nvSpPr>
        <p:spPr bwMode="auto">
          <a:xfrm>
            <a:off x="0" y="40275"/>
            <a:ext cx="3931350" cy="631177"/>
          </a:xfrm>
          <a:prstGeom prst="cloud">
            <a:avLst/>
          </a:prstGeom>
          <a:noFill/>
          <a:ln w="34925" cap="flat" cmpd="sng" algn="ct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prstDash val="solid"/>
            <a:round/>
            <a:headEnd type="none" w="med" len="med"/>
            <a:tailEnd type="none" w="med" len="med"/>
          </a:ln>
          <a:effectLst>
            <a:glow rad="101600">
              <a:schemeClr val="accent2">
                <a:satMod val="175000"/>
                <a:alpha val="40000"/>
              </a:schemeClr>
            </a:glow>
          </a:effectLst>
          <a:extLst/>
        </p:spPr>
        <p:txBody>
          <a:bodyPr lIns="0" tIns="0" rIns="0" bIns="0"/>
          <a:lstStyle/>
          <a:p>
            <a:pPr defTabSz="927100">
              <a:defRPr/>
            </a:pPr>
            <a:r>
              <a:rPr lang="en-GB" sz="1600" b="1" dirty="0">
                <a:solidFill>
                  <a:srgbClr val="FFFF00"/>
                </a:solidFill>
                <a:latin typeface="Segoe Script" panose="020B0504020000000003" pitchFamily="34" charset="0"/>
              </a:rPr>
              <a:t>Clothing &amp; Session Times</a:t>
            </a:r>
          </a:p>
        </p:txBody>
      </p:sp>
      <p:sp>
        <p:nvSpPr>
          <p:cNvPr id="8202" name="TextBox 11"/>
          <p:cNvSpPr txBox="1">
            <a:spLocks noChangeArrowheads="1"/>
          </p:cNvSpPr>
          <p:nvPr/>
        </p:nvSpPr>
        <p:spPr bwMode="auto">
          <a:xfrm>
            <a:off x="9474200" y="6570663"/>
            <a:ext cx="4318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3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100">
                <a:solidFill>
                  <a:schemeClr val="tx1"/>
                </a:solidFill>
                <a:latin typeface="Arial" charset="0"/>
              </a:defRPr>
            </a:lvl4pPr>
            <a:lvl5pPr marL="2057400" indent="-228600" algn="l" eaLnBrk="0" hangingPunct="0">
              <a:spcBef>
                <a:spcPct val="20000"/>
              </a:spcBef>
              <a:buChar char="»"/>
              <a:defRPr sz="2100">
                <a:solidFill>
                  <a:schemeClr val="tx1"/>
                </a:solidFill>
                <a:latin typeface="Arial" charset="0"/>
              </a:defRPr>
            </a:lvl5pPr>
            <a:lvl6pPr marL="2514600" indent="-228600" eaLnBrk="0" fontAlgn="base" hangingPunct="0">
              <a:spcBef>
                <a:spcPct val="20000"/>
              </a:spcBef>
              <a:spcAft>
                <a:spcPct val="0"/>
              </a:spcAft>
              <a:buChar char="»"/>
              <a:defRPr sz="2100">
                <a:solidFill>
                  <a:schemeClr val="tx1"/>
                </a:solidFill>
                <a:latin typeface="Arial" charset="0"/>
              </a:defRPr>
            </a:lvl6pPr>
            <a:lvl7pPr marL="2971800" indent="-228600" eaLnBrk="0" fontAlgn="base" hangingPunct="0">
              <a:spcBef>
                <a:spcPct val="20000"/>
              </a:spcBef>
              <a:spcAft>
                <a:spcPct val="0"/>
              </a:spcAft>
              <a:buChar char="»"/>
              <a:defRPr sz="2100">
                <a:solidFill>
                  <a:schemeClr val="tx1"/>
                </a:solidFill>
                <a:latin typeface="Arial" charset="0"/>
              </a:defRPr>
            </a:lvl7pPr>
            <a:lvl8pPr marL="3429000" indent="-228600" eaLnBrk="0" fontAlgn="base" hangingPunct="0">
              <a:spcBef>
                <a:spcPct val="20000"/>
              </a:spcBef>
              <a:spcAft>
                <a:spcPct val="0"/>
              </a:spcAft>
              <a:buChar char="»"/>
              <a:defRPr sz="2100">
                <a:solidFill>
                  <a:schemeClr val="tx1"/>
                </a:solidFill>
                <a:latin typeface="Arial" charset="0"/>
              </a:defRPr>
            </a:lvl8pPr>
            <a:lvl9pPr marL="3886200" indent="-228600" eaLnBrk="0" fontAlgn="base" hangingPunct="0">
              <a:spcBef>
                <a:spcPct val="20000"/>
              </a:spcBef>
              <a:spcAft>
                <a:spcPct val="0"/>
              </a:spcAft>
              <a:buChar char="»"/>
              <a:defRPr sz="2100">
                <a:solidFill>
                  <a:schemeClr val="tx1"/>
                </a:solidFill>
                <a:latin typeface="Arial" charset="0"/>
              </a:defRPr>
            </a:lvl9pPr>
          </a:lstStyle>
          <a:p>
            <a:pPr algn="ctr" eaLnBrk="1" hangingPunct="1">
              <a:spcBef>
                <a:spcPct val="0"/>
              </a:spcBef>
              <a:buFontTx/>
              <a:buNone/>
            </a:pPr>
            <a:r>
              <a:rPr lang="en-GB" altLang="en-US" sz="1300" b="1">
                <a:latin typeface="SassoonPrimaryInfant" pitchFamily="2" charset="0"/>
              </a:rPr>
              <a:t>5</a:t>
            </a:r>
          </a:p>
        </p:txBody>
      </p:sp>
      <p:grpSp>
        <p:nvGrpSpPr>
          <p:cNvPr id="8203" name="Group 3"/>
          <p:cNvGrpSpPr>
            <a:grpSpLocks/>
          </p:cNvGrpSpPr>
          <p:nvPr/>
        </p:nvGrpSpPr>
        <p:grpSpPr bwMode="auto">
          <a:xfrm>
            <a:off x="12700" y="671513"/>
            <a:ext cx="4664075" cy="5988050"/>
            <a:chOff x="12811" y="671453"/>
            <a:chExt cx="4664075" cy="5988573"/>
          </a:xfrm>
        </p:grpSpPr>
        <p:sp>
          <p:nvSpPr>
            <p:cNvPr id="8204" name="Text Box 6"/>
            <p:cNvSpPr txBox="1">
              <a:spLocks noChangeArrowheads="1"/>
            </p:cNvSpPr>
            <p:nvPr/>
          </p:nvSpPr>
          <p:spPr bwMode="auto">
            <a:xfrm>
              <a:off x="12811" y="671453"/>
              <a:ext cx="4664075" cy="4333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323" tIns="42661" rIns="85323" bIns="42661">
              <a:spAutoFit/>
            </a:bodyPr>
            <a:lstStyle>
              <a:lvl1pPr algn="l" defTabSz="927100" eaLnBrk="0" hangingPunct="0">
                <a:spcBef>
                  <a:spcPct val="20000"/>
                </a:spcBef>
                <a:buChar char="•"/>
                <a:defRPr sz="3300">
                  <a:solidFill>
                    <a:schemeClr val="tx1"/>
                  </a:solidFill>
                  <a:latin typeface="Arial" charset="0"/>
                </a:defRPr>
              </a:lvl1pPr>
              <a:lvl2pPr marL="742950" indent="-285750" algn="l" defTabSz="927100" eaLnBrk="0" hangingPunct="0">
                <a:spcBef>
                  <a:spcPct val="20000"/>
                </a:spcBef>
                <a:buChar char="–"/>
                <a:defRPr sz="2800">
                  <a:solidFill>
                    <a:schemeClr val="tx1"/>
                  </a:solidFill>
                  <a:latin typeface="Arial" charset="0"/>
                </a:defRPr>
              </a:lvl2pPr>
              <a:lvl3pPr marL="1143000" indent="-228600" algn="l" defTabSz="927100" eaLnBrk="0" hangingPunct="0">
                <a:spcBef>
                  <a:spcPct val="20000"/>
                </a:spcBef>
                <a:buChar char="•"/>
                <a:defRPr sz="2400">
                  <a:solidFill>
                    <a:schemeClr val="tx1"/>
                  </a:solidFill>
                  <a:latin typeface="Arial" charset="0"/>
                </a:defRPr>
              </a:lvl3pPr>
              <a:lvl4pPr marL="1600200" indent="-228600" algn="l" defTabSz="927100" eaLnBrk="0" hangingPunct="0">
                <a:spcBef>
                  <a:spcPct val="20000"/>
                </a:spcBef>
                <a:buChar char="–"/>
                <a:defRPr sz="2100">
                  <a:solidFill>
                    <a:schemeClr val="tx1"/>
                  </a:solidFill>
                  <a:latin typeface="Arial" charset="0"/>
                </a:defRPr>
              </a:lvl4pPr>
              <a:lvl5pPr marL="2057400" indent="-228600" algn="l" defTabSz="927100" eaLnBrk="0" hangingPunct="0">
                <a:spcBef>
                  <a:spcPct val="20000"/>
                </a:spcBef>
                <a:buChar char="»"/>
                <a:defRPr sz="2100">
                  <a:solidFill>
                    <a:schemeClr val="tx1"/>
                  </a:solidFill>
                  <a:latin typeface="Arial" charset="0"/>
                </a:defRPr>
              </a:lvl5pPr>
              <a:lvl6pPr marL="2514600" indent="-228600" defTabSz="927100" eaLnBrk="0" fontAlgn="base" hangingPunct="0">
                <a:spcBef>
                  <a:spcPct val="20000"/>
                </a:spcBef>
                <a:spcAft>
                  <a:spcPct val="0"/>
                </a:spcAft>
                <a:buChar char="»"/>
                <a:defRPr sz="2100">
                  <a:solidFill>
                    <a:schemeClr val="tx1"/>
                  </a:solidFill>
                  <a:latin typeface="Arial" charset="0"/>
                </a:defRPr>
              </a:lvl6pPr>
              <a:lvl7pPr marL="2971800" indent="-228600" defTabSz="927100" eaLnBrk="0" fontAlgn="base" hangingPunct="0">
                <a:spcBef>
                  <a:spcPct val="20000"/>
                </a:spcBef>
                <a:spcAft>
                  <a:spcPct val="0"/>
                </a:spcAft>
                <a:buChar char="»"/>
                <a:defRPr sz="2100">
                  <a:solidFill>
                    <a:schemeClr val="tx1"/>
                  </a:solidFill>
                  <a:latin typeface="Arial" charset="0"/>
                </a:defRPr>
              </a:lvl7pPr>
              <a:lvl8pPr marL="3429000" indent="-228600" defTabSz="927100" eaLnBrk="0" fontAlgn="base" hangingPunct="0">
                <a:spcBef>
                  <a:spcPct val="20000"/>
                </a:spcBef>
                <a:spcAft>
                  <a:spcPct val="0"/>
                </a:spcAft>
                <a:buChar char="»"/>
                <a:defRPr sz="2100">
                  <a:solidFill>
                    <a:schemeClr val="tx1"/>
                  </a:solidFill>
                  <a:latin typeface="Arial" charset="0"/>
                </a:defRPr>
              </a:lvl8pPr>
              <a:lvl9pPr marL="3886200" indent="-228600" defTabSz="927100" eaLnBrk="0" fontAlgn="base" hangingPunct="0">
                <a:spcBef>
                  <a:spcPct val="20000"/>
                </a:spcBef>
                <a:spcAft>
                  <a:spcPct val="0"/>
                </a:spcAft>
                <a:buChar char="»"/>
                <a:defRPr sz="2100">
                  <a:solidFill>
                    <a:schemeClr val="tx1"/>
                  </a:solidFill>
                  <a:latin typeface="Arial" charset="0"/>
                </a:defRPr>
              </a:lvl9pPr>
            </a:lstStyle>
            <a:p>
              <a:pPr>
                <a:lnSpc>
                  <a:spcPct val="150000"/>
                </a:lnSpc>
                <a:spcBef>
                  <a:spcPct val="0"/>
                </a:spcBef>
                <a:buFontTx/>
                <a:buNone/>
              </a:pPr>
              <a:r>
                <a:rPr lang="en-GB" altLang="en-US" sz="1200" b="1">
                  <a:latin typeface="SassoonPrimaryInfant" pitchFamily="2" charset="0"/>
                </a:rPr>
                <a:t>Children need to be suitably dressed to join in with messy, practical activities indoors and out. They should wear appropriate footwear. </a:t>
              </a:r>
            </a:p>
            <a:p>
              <a:pPr>
                <a:lnSpc>
                  <a:spcPct val="150000"/>
                </a:lnSpc>
                <a:spcBef>
                  <a:spcPct val="0"/>
                </a:spcBef>
                <a:buFontTx/>
                <a:buNone/>
              </a:pPr>
              <a:endParaRPr lang="en-GB" altLang="en-US" sz="800" b="1">
                <a:latin typeface="SassoonPrimaryInfant" pitchFamily="2" charset="0"/>
              </a:endParaRPr>
            </a:p>
            <a:p>
              <a:pPr>
                <a:lnSpc>
                  <a:spcPct val="150000"/>
                </a:lnSpc>
                <a:spcBef>
                  <a:spcPct val="0"/>
                </a:spcBef>
                <a:buFontTx/>
                <a:buNone/>
              </a:pPr>
              <a:r>
                <a:rPr lang="en-GB" altLang="en-US" sz="1200" b="1">
                  <a:latin typeface="SassoonPrimaryInfant" pitchFamily="2" charset="0"/>
                </a:rPr>
                <a:t>The school uniform is not compulsory, however most parents opt to put their children in it. If you do choose for your child to wear uniform, it consists of a  white or blue polo shirt and grey or black trousers or skirts. Children can wear a blue, black or grey cardigan or sweatshirt to keep them warm. Sweatshirts, cardigans and fleeces with the school logo on are available from the office. In the summer children may wear blue and white check summer dresses or shorts. Caps with the school logo on are available from the office too. </a:t>
              </a:r>
            </a:p>
            <a:p>
              <a:pPr>
                <a:lnSpc>
                  <a:spcPct val="150000"/>
                </a:lnSpc>
                <a:spcBef>
                  <a:spcPct val="0"/>
                </a:spcBef>
                <a:buFontTx/>
                <a:buNone/>
              </a:pPr>
              <a:endParaRPr lang="en-GB" altLang="en-US" sz="800" b="1">
                <a:latin typeface="SassoonPrimaryInfant" pitchFamily="2" charset="0"/>
              </a:endParaRPr>
            </a:p>
            <a:p>
              <a:pPr>
                <a:lnSpc>
                  <a:spcPct val="150000"/>
                </a:lnSpc>
                <a:spcBef>
                  <a:spcPct val="0"/>
                </a:spcBef>
                <a:buFontTx/>
                <a:buNone/>
              </a:pPr>
              <a:r>
                <a:rPr lang="en-GB" altLang="en-US" sz="1200" b="1">
                  <a:latin typeface="SassoonPrimaryInfant" pitchFamily="2" charset="0"/>
                </a:rPr>
                <a:t>It is important that all of the children’s clothes are named. </a:t>
              </a:r>
            </a:p>
            <a:p>
              <a:pPr>
                <a:lnSpc>
                  <a:spcPct val="150000"/>
                </a:lnSpc>
                <a:spcBef>
                  <a:spcPct val="0"/>
                </a:spcBef>
                <a:buFontTx/>
                <a:buNone/>
              </a:pPr>
              <a:r>
                <a:rPr lang="en-GB" altLang="en-US" sz="1200" b="1">
                  <a:latin typeface="SassoonPrimaryInfant" pitchFamily="2" charset="0"/>
                </a:rPr>
                <a:t>Sometimes children have accidents while they are at nursery so</a:t>
              </a:r>
              <a:endParaRPr lang="en-GB" altLang="en-US" sz="1400"/>
            </a:p>
          </p:txBody>
        </p:sp>
        <p:sp>
          <p:nvSpPr>
            <p:cNvPr id="8205" name="TextBox 2"/>
            <p:cNvSpPr txBox="1">
              <a:spLocks noChangeArrowheads="1"/>
            </p:cNvSpPr>
            <p:nvPr/>
          </p:nvSpPr>
          <p:spPr bwMode="auto">
            <a:xfrm>
              <a:off x="22041" y="4859533"/>
              <a:ext cx="2592288" cy="18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3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100">
                  <a:solidFill>
                    <a:schemeClr val="tx1"/>
                  </a:solidFill>
                  <a:latin typeface="Arial" charset="0"/>
                </a:defRPr>
              </a:lvl4pPr>
              <a:lvl5pPr marL="2057400" indent="-228600" algn="l" eaLnBrk="0" hangingPunct="0">
                <a:spcBef>
                  <a:spcPct val="20000"/>
                </a:spcBef>
                <a:buChar char="»"/>
                <a:defRPr sz="2100">
                  <a:solidFill>
                    <a:schemeClr val="tx1"/>
                  </a:solidFill>
                  <a:latin typeface="Arial" charset="0"/>
                </a:defRPr>
              </a:lvl5pPr>
              <a:lvl6pPr marL="2514600" indent="-228600" eaLnBrk="0" fontAlgn="base" hangingPunct="0">
                <a:spcBef>
                  <a:spcPct val="20000"/>
                </a:spcBef>
                <a:spcAft>
                  <a:spcPct val="0"/>
                </a:spcAft>
                <a:buChar char="»"/>
                <a:defRPr sz="2100">
                  <a:solidFill>
                    <a:schemeClr val="tx1"/>
                  </a:solidFill>
                  <a:latin typeface="Arial" charset="0"/>
                </a:defRPr>
              </a:lvl6pPr>
              <a:lvl7pPr marL="2971800" indent="-228600" eaLnBrk="0" fontAlgn="base" hangingPunct="0">
                <a:spcBef>
                  <a:spcPct val="20000"/>
                </a:spcBef>
                <a:spcAft>
                  <a:spcPct val="0"/>
                </a:spcAft>
                <a:buChar char="»"/>
                <a:defRPr sz="2100">
                  <a:solidFill>
                    <a:schemeClr val="tx1"/>
                  </a:solidFill>
                  <a:latin typeface="Arial" charset="0"/>
                </a:defRPr>
              </a:lvl7pPr>
              <a:lvl8pPr marL="3429000" indent="-228600" eaLnBrk="0" fontAlgn="base" hangingPunct="0">
                <a:spcBef>
                  <a:spcPct val="20000"/>
                </a:spcBef>
                <a:spcAft>
                  <a:spcPct val="0"/>
                </a:spcAft>
                <a:buChar char="»"/>
                <a:defRPr sz="2100">
                  <a:solidFill>
                    <a:schemeClr val="tx1"/>
                  </a:solidFill>
                  <a:latin typeface="Arial" charset="0"/>
                </a:defRPr>
              </a:lvl8pPr>
              <a:lvl9pPr marL="3886200" indent="-228600" eaLnBrk="0" fontAlgn="base" hangingPunct="0">
                <a:spcBef>
                  <a:spcPct val="20000"/>
                </a:spcBef>
                <a:spcAft>
                  <a:spcPct val="0"/>
                </a:spcAft>
                <a:buChar char="»"/>
                <a:defRPr sz="2100">
                  <a:solidFill>
                    <a:schemeClr val="tx1"/>
                  </a:solidFill>
                  <a:latin typeface="Arial" charset="0"/>
                </a:defRPr>
              </a:lvl9pPr>
            </a:lstStyle>
            <a:p>
              <a:pPr eaLnBrk="1" hangingPunct="1">
                <a:lnSpc>
                  <a:spcPct val="150000"/>
                </a:lnSpc>
                <a:spcBef>
                  <a:spcPct val="0"/>
                </a:spcBef>
                <a:buFontTx/>
                <a:buNone/>
              </a:pPr>
              <a:r>
                <a:rPr lang="en-GB" altLang="en-US" sz="1200" b="1">
                  <a:latin typeface="SassoonPrimaryInfant" pitchFamily="2" charset="0"/>
                </a:rPr>
                <a:t>it is really helpful if you are able to provide a spare set of named clothes to keep in a bag on their peg just in case! For safety reasons, children are not allowed to wear jewellery. </a:t>
              </a:r>
              <a:r>
                <a:rPr lang="en-GB" altLang="en-US" sz="1400" b="1">
                  <a:latin typeface="SassoonPrimaryInfant" pitchFamily="2" charset="0"/>
                </a:rPr>
                <a:t> </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6"/>
          <p:cNvSpPr txBox="1">
            <a:spLocks noChangeArrowheads="1"/>
          </p:cNvSpPr>
          <p:nvPr/>
        </p:nvSpPr>
        <p:spPr bwMode="auto">
          <a:xfrm>
            <a:off x="4953000" y="80963"/>
            <a:ext cx="4662488" cy="317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323" tIns="42661" rIns="85323" bIns="42661">
            <a:spAutoFit/>
          </a:bodyPr>
          <a:lstStyle>
            <a:lvl1pPr algn="l" defTabSz="927100" eaLnBrk="0" hangingPunct="0">
              <a:spcBef>
                <a:spcPct val="20000"/>
              </a:spcBef>
              <a:buChar char="•"/>
              <a:defRPr sz="3300">
                <a:solidFill>
                  <a:schemeClr val="tx1"/>
                </a:solidFill>
                <a:latin typeface="Arial" charset="0"/>
              </a:defRPr>
            </a:lvl1pPr>
            <a:lvl2pPr marL="742950" indent="-285750" algn="l" defTabSz="927100" eaLnBrk="0" hangingPunct="0">
              <a:spcBef>
                <a:spcPct val="20000"/>
              </a:spcBef>
              <a:buChar char="–"/>
              <a:defRPr sz="2800">
                <a:solidFill>
                  <a:schemeClr val="tx1"/>
                </a:solidFill>
                <a:latin typeface="Arial" charset="0"/>
              </a:defRPr>
            </a:lvl2pPr>
            <a:lvl3pPr marL="1143000" indent="-228600" algn="l" defTabSz="927100" eaLnBrk="0" hangingPunct="0">
              <a:spcBef>
                <a:spcPct val="20000"/>
              </a:spcBef>
              <a:buChar char="•"/>
              <a:defRPr sz="2400">
                <a:solidFill>
                  <a:schemeClr val="tx1"/>
                </a:solidFill>
                <a:latin typeface="Arial" charset="0"/>
              </a:defRPr>
            </a:lvl3pPr>
            <a:lvl4pPr marL="1600200" indent="-228600" algn="l" defTabSz="927100" eaLnBrk="0" hangingPunct="0">
              <a:spcBef>
                <a:spcPct val="20000"/>
              </a:spcBef>
              <a:buChar char="–"/>
              <a:defRPr sz="2100">
                <a:solidFill>
                  <a:schemeClr val="tx1"/>
                </a:solidFill>
                <a:latin typeface="Arial" charset="0"/>
              </a:defRPr>
            </a:lvl4pPr>
            <a:lvl5pPr marL="2057400" indent="-228600" algn="l" defTabSz="927100" eaLnBrk="0" hangingPunct="0">
              <a:spcBef>
                <a:spcPct val="20000"/>
              </a:spcBef>
              <a:buChar char="»"/>
              <a:defRPr sz="2100">
                <a:solidFill>
                  <a:schemeClr val="tx1"/>
                </a:solidFill>
                <a:latin typeface="Arial" charset="0"/>
              </a:defRPr>
            </a:lvl5pPr>
            <a:lvl6pPr marL="2514600" indent="-228600" defTabSz="927100" eaLnBrk="0" fontAlgn="base" hangingPunct="0">
              <a:spcBef>
                <a:spcPct val="20000"/>
              </a:spcBef>
              <a:spcAft>
                <a:spcPct val="0"/>
              </a:spcAft>
              <a:buChar char="»"/>
              <a:defRPr sz="2100">
                <a:solidFill>
                  <a:schemeClr val="tx1"/>
                </a:solidFill>
                <a:latin typeface="Arial" charset="0"/>
              </a:defRPr>
            </a:lvl6pPr>
            <a:lvl7pPr marL="2971800" indent="-228600" defTabSz="927100" eaLnBrk="0" fontAlgn="base" hangingPunct="0">
              <a:spcBef>
                <a:spcPct val="20000"/>
              </a:spcBef>
              <a:spcAft>
                <a:spcPct val="0"/>
              </a:spcAft>
              <a:buChar char="»"/>
              <a:defRPr sz="2100">
                <a:solidFill>
                  <a:schemeClr val="tx1"/>
                </a:solidFill>
                <a:latin typeface="Arial" charset="0"/>
              </a:defRPr>
            </a:lvl7pPr>
            <a:lvl8pPr marL="3429000" indent="-228600" defTabSz="927100" eaLnBrk="0" fontAlgn="base" hangingPunct="0">
              <a:spcBef>
                <a:spcPct val="20000"/>
              </a:spcBef>
              <a:spcAft>
                <a:spcPct val="0"/>
              </a:spcAft>
              <a:buChar char="»"/>
              <a:defRPr sz="2100">
                <a:solidFill>
                  <a:schemeClr val="tx1"/>
                </a:solidFill>
                <a:latin typeface="Arial" charset="0"/>
              </a:defRPr>
            </a:lvl8pPr>
            <a:lvl9pPr marL="3886200" indent="-228600" defTabSz="927100" eaLnBrk="0" fontAlgn="base" hangingPunct="0">
              <a:spcBef>
                <a:spcPct val="20000"/>
              </a:spcBef>
              <a:spcAft>
                <a:spcPct val="0"/>
              </a:spcAft>
              <a:buChar char="»"/>
              <a:defRPr sz="2100">
                <a:solidFill>
                  <a:schemeClr val="tx1"/>
                </a:solidFill>
                <a:latin typeface="Arial" charset="0"/>
              </a:defRPr>
            </a:lvl9pPr>
          </a:lstStyle>
          <a:p>
            <a:pPr>
              <a:lnSpc>
                <a:spcPct val="150000"/>
              </a:lnSpc>
              <a:spcBef>
                <a:spcPct val="0"/>
              </a:spcBef>
              <a:buFontTx/>
              <a:buNone/>
            </a:pPr>
            <a:r>
              <a:rPr lang="en-GB" altLang="en-US" sz="1400" b="1">
                <a:latin typeface="SassoonPrimaryInfant" pitchFamily="2" charset="0"/>
              </a:rPr>
              <a:t>We promote healthy eating wherever possible at </a:t>
            </a:r>
          </a:p>
          <a:p>
            <a:pPr>
              <a:lnSpc>
                <a:spcPct val="150000"/>
              </a:lnSpc>
              <a:spcBef>
                <a:spcPct val="0"/>
              </a:spcBef>
              <a:buFontTx/>
              <a:buNone/>
            </a:pPr>
            <a:r>
              <a:rPr lang="en-GB" altLang="en-US" sz="1400" b="1">
                <a:latin typeface="SassoonPrimaryInfant" pitchFamily="2" charset="0"/>
              </a:rPr>
              <a:t>Lighthorne Heath. Children are all provided with milk and fruit during the morning to keep them full of energy! </a:t>
            </a:r>
            <a:endParaRPr lang="en-GB" altLang="en-US" sz="800" b="1">
              <a:latin typeface="SassoonPrimaryInfant" pitchFamily="2" charset="0"/>
            </a:endParaRPr>
          </a:p>
          <a:p>
            <a:pPr>
              <a:lnSpc>
                <a:spcPct val="150000"/>
              </a:lnSpc>
              <a:spcBef>
                <a:spcPct val="0"/>
              </a:spcBef>
              <a:buFontTx/>
              <a:buNone/>
            </a:pPr>
            <a:endParaRPr lang="en-GB" altLang="en-US" sz="800" b="1">
              <a:latin typeface="SassoonPrimaryInfant" pitchFamily="2" charset="0"/>
            </a:endParaRPr>
          </a:p>
          <a:p>
            <a:pPr>
              <a:lnSpc>
                <a:spcPct val="150000"/>
              </a:lnSpc>
              <a:spcBef>
                <a:spcPct val="0"/>
              </a:spcBef>
              <a:buFontTx/>
              <a:buNone/>
            </a:pPr>
            <a:r>
              <a:rPr lang="en-GB" altLang="en-US" sz="1400" b="1">
                <a:latin typeface="SassoonPrimaryInfant" pitchFamily="2" charset="0"/>
              </a:rPr>
              <a:t>Water is always available to the children throughout the day and if children would like to bring in a plastic water bottle this can be re-filled. The bottles should contain water, not squash and please remember to name the bottles.</a:t>
            </a:r>
            <a:endParaRPr lang="en-GB" altLang="en-US" sz="1400"/>
          </a:p>
        </p:txBody>
      </p:sp>
      <p:pic>
        <p:nvPicPr>
          <p:cNvPr id="3891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422" y="624759"/>
            <a:ext cx="3661335" cy="265807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9"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21193" y="4773573"/>
            <a:ext cx="2275977" cy="1804407"/>
          </a:xfrm>
          <a:prstGeom prst="rect">
            <a:avLst/>
          </a:prstGeom>
          <a:solidFill>
            <a:srgbClr val="FFFFFF">
              <a:shade val="85000"/>
            </a:srgbClr>
          </a:solidFill>
          <a:ln w="9525">
            <a:solidFill>
              <a:schemeClr val="tx1"/>
            </a:solidFill>
            <a:miter lim="800000"/>
            <a:headEnd/>
            <a:tailEnd/>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
        <p:nvSpPr>
          <p:cNvPr id="9221" name="Text Box 6"/>
          <p:cNvSpPr txBox="1">
            <a:spLocks noChangeArrowheads="1"/>
          </p:cNvSpPr>
          <p:nvPr/>
        </p:nvSpPr>
        <p:spPr bwMode="auto">
          <a:xfrm>
            <a:off x="1843088" y="3243263"/>
            <a:ext cx="3101975" cy="199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323" tIns="42661" rIns="85323" bIns="42661">
            <a:spAutoFit/>
          </a:bodyPr>
          <a:lstStyle>
            <a:lvl1pPr algn="l" defTabSz="927100" eaLnBrk="0" hangingPunct="0">
              <a:spcBef>
                <a:spcPct val="20000"/>
              </a:spcBef>
              <a:buChar char="•"/>
              <a:defRPr sz="3300">
                <a:solidFill>
                  <a:schemeClr val="tx1"/>
                </a:solidFill>
                <a:latin typeface="Arial" charset="0"/>
              </a:defRPr>
            </a:lvl1pPr>
            <a:lvl2pPr marL="742950" indent="-285750" algn="l" defTabSz="927100" eaLnBrk="0" hangingPunct="0">
              <a:spcBef>
                <a:spcPct val="20000"/>
              </a:spcBef>
              <a:buChar char="–"/>
              <a:defRPr sz="2800">
                <a:solidFill>
                  <a:schemeClr val="tx1"/>
                </a:solidFill>
                <a:latin typeface="Arial" charset="0"/>
              </a:defRPr>
            </a:lvl2pPr>
            <a:lvl3pPr marL="1143000" indent="-228600" algn="l" defTabSz="927100" eaLnBrk="0" hangingPunct="0">
              <a:spcBef>
                <a:spcPct val="20000"/>
              </a:spcBef>
              <a:buChar char="•"/>
              <a:defRPr sz="2400">
                <a:solidFill>
                  <a:schemeClr val="tx1"/>
                </a:solidFill>
                <a:latin typeface="Arial" charset="0"/>
              </a:defRPr>
            </a:lvl3pPr>
            <a:lvl4pPr marL="1600200" indent="-228600" algn="l" defTabSz="927100" eaLnBrk="0" hangingPunct="0">
              <a:spcBef>
                <a:spcPct val="20000"/>
              </a:spcBef>
              <a:buChar char="–"/>
              <a:defRPr sz="2100">
                <a:solidFill>
                  <a:schemeClr val="tx1"/>
                </a:solidFill>
                <a:latin typeface="Arial" charset="0"/>
              </a:defRPr>
            </a:lvl4pPr>
            <a:lvl5pPr marL="2057400" indent="-228600" algn="l" defTabSz="927100" eaLnBrk="0" hangingPunct="0">
              <a:spcBef>
                <a:spcPct val="20000"/>
              </a:spcBef>
              <a:buChar char="»"/>
              <a:defRPr sz="2100">
                <a:solidFill>
                  <a:schemeClr val="tx1"/>
                </a:solidFill>
                <a:latin typeface="Arial" charset="0"/>
              </a:defRPr>
            </a:lvl5pPr>
            <a:lvl6pPr marL="2514600" indent="-228600" defTabSz="927100" eaLnBrk="0" fontAlgn="base" hangingPunct="0">
              <a:spcBef>
                <a:spcPct val="20000"/>
              </a:spcBef>
              <a:spcAft>
                <a:spcPct val="0"/>
              </a:spcAft>
              <a:buChar char="»"/>
              <a:defRPr sz="2100">
                <a:solidFill>
                  <a:schemeClr val="tx1"/>
                </a:solidFill>
                <a:latin typeface="Arial" charset="0"/>
              </a:defRPr>
            </a:lvl6pPr>
            <a:lvl7pPr marL="2971800" indent="-228600" defTabSz="927100" eaLnBrk="0" fontAlgn="base" hangingPunct="0">
              <a:spcBef>
                <a:spcPct val="20000"/>
              </a:spcBef>
              <a:spcAft>
                <a:spcPct val="0"/>
              </a:spcAft>
              <a:buChar char="»"/>
              <a:defRPr sz="2100">
                <a:solidFill>
                  <a:schemeClr val="tx1"/>
                </a:solidFill>
                <a:latin typeface="Arial" charset="0"/>
              </a:defRPr>
            </a:lvl7pPr>
            <a:lvl8pPr marL="3429000" indent="-228600" defTabSz="927100" eaLnBrk="0" fontAlgn="base" hangingPunct="0">
              <a:spcBef>
                <a:spcPct val="20000"/>
              </a:spcBef>
              <a:spcAft>
                <a:spcPct val="0"/>
              </a:spcAft>
              <a:buChar char="»"/>
              <a:defRPr sz="2100">
                <a:solidFill>
                  <a:schemeClr val="tx1"/>
                </a:solidFill>
                <a:latin typeface="Arial" charset="0"/>
              </a:defRPr>
            </a:lvl8pPr>
            <a:lvl9pPr marL="3886200" indent="-228600" defTabSz="927100" eaLnBrk="0" fontAlgn="base" hangingPunct="0">
              <a:spcBef>
                <a:spcPct val="20000"/>
              </a:spcBef>
              <a:spcAft>
                <a:spcPct val="0"/>
              </a:spcAft>
              <a:buChar char="»"/>
              <a:defRPr sz="2100">
                <a:solidFill>
                  <a:schemeClr val="tx1"/>
                </a:solidFill>
                <a:latin typeface="Arial" charset="0"/>
              </a:defRPr>
            </a:lvl9pPr>
          </a:lstStyle>
          <a:p>
            <a:pPr algn="ctr">
              <a:lnSpc>
                <a:spcPct val="150000"/>
              </a:lnSpc>
              <a:spcBef>
                <a:spcPct val="0"/>
              </a:spcBef>
              <a:buFontTx/>
              <a:buNone/>
            </a:pPr>
            <a:r>
              <a:rPr lang="en-GB" altLang="en-US" sz="1400" b="1" u="sng" dirty="0">
                <a:latin typeface="SassoonPrimaryInfant" pitchFamily="2" charset="0"/>
              </a:rPr>
              <a:t>Costs of Our Nursery</a:t>
            </a:r>
          </a:p>
          <a:p>
            <a:pPr>
              <a:lnSpc>
                <a:spcPct val="150000"/>
              </a:lnSpc>
              <a:spcBef>
                <a:spcPct val="0"/>
              </a:spcBef>
              <a:buFontTx/>
              <a:buNone/>
            </a:pPr>
            <a:r>
              <a:rPr lang="en-GB" altLang="en-US" sz="1400" b="1" dirty="0">
                <a:latin typeface="SassoonPrimaryInfant" pitchFamily="2" charset="0"/>
              </a:rPr>
              <a:t>Our Nursery education is free. However, from time to time you may be asked to make a contribution towards visits or other activities. </a:t>
            </a:r>
            <a:endParaRPr lang="en-GB" altLang="en-US" sz="1400" dirty="0"/>
          </a:p>
        </p:txBody>
      </p:sp>
      <p:pic>
        <p:nvPicPr>
          <p:cNvPr id="38920"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69024" y="3271815"/>
            <a:ext cx="2260558" cy="154633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21" name="Picture 9"/>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6453"/>
          <a:stretch/>
        </p:blipFill>
        <p:spPr bwMode="auto">
          <a:xfrm>
            <a:off x="5169024" y="4859854"/>
            <a:ext cx="2484692" cy="171812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22"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65566" y="2944775"/>
            <a:ext cx="2640434" cy="1892006"/>
          </a:xfrm>
          <a:prstGeom prst="rect">
            <a:avLst/>
          </a:prstGeom>
          <a:solidFill>
            <a:srgbClr val="FFFFFF">
              <a:shade val="85000"/>
            </a:srgbClr>
          </a:solidFill>
          <a:ln w="9525">
            <a:solidFill>
              <a:schemeClr val="tx1"/>
            </a:solidFill>
            <a:miter lim="800000"/>
            <a:headEnd/>
            <a:tailEnd/>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pic>
        <p:nvPicPr>
          <p:cNvPr id="38923"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8704" y="5158463"/>
            <a:ext cx="1765772" cy="164337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24" name="Picture 12"/>
          <p:cNvPicPr>
            <a:picLocks noChangeAspect="1" noChangeArrowheads="1"/>
          </p:cNvPicPr>
          <p:nvPr/>
        </p:nvPicPr>
        <p:blipFill rotWithShape="1">
          <a:blip r:embed="rId9">
            <a:extLst>
              <a:ext uri="{28A0092B-C50C-407E-A947-70E740481C1C}">
                <a14:useLocalDpi xmlns:a14="http://schemas.microsoft.com/office/drawing/2010/main" val="0"/>
              </a:ext>
            </a:extLst>
          </a:blip>
          <a:srcRect t="15569"/>
          <a:stretch/>
        </p:blipFill>
        <p:spPr bwMode="auto">
          <a:xfrm>
            <a:off x="141017" y="3868185"/>
            <a:ext cx="1531119" cy="251314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Cloud 11"/>
          <p:cNvSpPr/>
          <p:nvPr/>
        </p:nvSpPr>
        <p:spPr bwMode="auto">
          <a:xfrm>
            <a:off x="0" y="40276"/>
            <a:ext cx="3802352" cy="472824"/>
          </a:xfrm>
          <a:prstGeom prst="cloud">
            <a:avLst/>
          </a:prstGeom>
          <a:noFill/>
          <a:ln w="34925" cap="flat" cmpd="sng" algn="ct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prstDash val="solid"/>
            <a:round/>
            <a:headEnd type="none" w="med" len="med"/>
            <a:tailEnd type="none" w="med" len="med"/>
          </a:ln>
          <a:effectLst>
            <a:glow rad="101600">
              <a:schemeClr val="accent2">
                <a:satMod val="175000"/>
                <a:alpha val="40000"/>
              </a:schemeClr>
            </a:glow>
          </a:effectLst>
          <a:extLst/>
        </p:spPr>
        <p:txBody>
          <a:bodyPr lIns="0" tIns="0" rIns="0" bIns="0"/>
          <a:lstStyle/>
          <a:p>
            <a:pPr defTabSz="927100">
              <a:defRPr/>
            </a:pPr>
            <a:r>
              <a:rPr lang="en-GB" sz="1600" b="1" dirty="0">
                <a:solidFill>
                  <a:srgbClr val="FFFF00"/>
                </a:solidFill>
                <a:latin typeface="Segoe Script" panose="020B0504020000000003" pitchFamily="34" charset="0"/>
              </a:rPr>
              <a:t>Food &amp; Dietary Needs</a:t>
            </a:r>
          </a:p>
        </p:txBody>
      </p:sp>
      <p:sp>
        <p:nvSpPr>
          <p:cNvPr id="9230" name="TextBox 12"/>
          <p:cNvSpPr txBox="1">
            <a:spLocks noChangeArrowheads="1"/>
          </p:cNvSpPr>
          <p:nvPr/>
        </p:nvSpPr>
        <p:spPr bwMode="auto">
          <a:xfrm>
            <a:off x="9474200" y="6570663"/>
            <a:ext cx="4318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3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100">
                <a:solidFill>
                  <a:schemeClr val="tx1"/>
                </a:solidFill>
                <a:latin typeface="Arial" charset="0"/>
              </a:defRPr>
            </a:lvl4pPr>
            <a:lvl5pPr marL="2057400" indent="-228600" algn="l" eaLnBrk="0" hangingPunct="0">
              <a:spcBef>
                <a:spcPct val="20000"/>
              </a:spcBef>
              <a:buChar char="»"/>
              <a:defRPr sz="2100">
                <a:solidFill>
                  <a:schemeClr val="tx1"/>
                </a:solidFill>
                <a:latin typeface="Arial" charset="0"/>
              </a:defRPr>
            </a:lvl5pPr>
            <a:lvl6pPr marL="2514600" indent="-228600" eaLnBrk="0" fontAlgn="base" hangingPunct="0">
              <a:spcBef>
                <a:spcPct val="20000"/>
              </a:spcBef>
              <a:spcAft>
                <a:spcPct val="0"/>
              </a:spcAft>
              <a:buChar char="»"/>
              <a:defRPr sz="2100">
                <a:solidFill>
                  <a:schemeClr val="tx1"/>
                </a:solidFill>
                <a:latin typeface="Arial" charset="0"/>
              </a:defRPr>
            </a:lvl6pPr>
            <a:lvl7pPr marL="2971800" indent="-228600" eaLnBrk="0" fontAlgn="base" hangingPunct="0">
              <a:spcBef>
                <a:spcPct val="20000"/>
              </a:spcBef>
              <a:spcAft>
                <a:spcPct val="0"/>
              </a:spcAft>
              <a:buChar char="»"/>
              <a:defRPr sz="2100">
                <a:solidFill>
                  <a:schemeClr val="tx1"/>
                </a:solidFill>
                <a:latin typeface="Arial" charset="0"/>
              </a:defRPr>
            </a:lvl7pPr>
            <a:lvl8pPr marL="3429000" indent="-228600" eaLnBrk="0" fontAlgn="base" hangingPunct="0">
              <a:spcBef>
                <a:spcPct val="20000"/>
              </a:spcBef>
              <a:spcAft>
                <a:spcPct val="0"/>
              </a:spcAft>
              <a:buChar char="»"/>
              <a:defRPr sz="2100">
                <a:solidFill>
                  <a:schemeClr val="tx1"/>
                </a:solidFill>
                <a:latin typeface="Arial" charset="0"/>
              </a:defRPr>
            </a:lvl8pPr>
            <a:lvl9pPr marL="3886200" indent="-228600" eaLnBrk="0" fontAlgn="base" hangingPunct="0">
              <a:spcBef>
                <a:spcPct val="20000"/>
              </a:spcBef>
              <a:spcAft>
                <a:spcPct val="0"/>
              </a:spcAft>
              <a:buChar char="»"/>
              <a:defRPr sz="2100">
                <a:solidFill>
                  <a:schemeClr val="tx1"/>
                </a:solidFill>
                <a:latin typeface="Arial" charset="0"/>
              </a:defRPr>
            </a:lvl9pPr>
          </a:lstStyle>
          <a:p>
            <a:pPr algn="r" eaLnBrk="1" hangingPunct="1">
              <a:spcBef>
                <a:spcPct val="0"/>
              </a:spcBef>
              <a:buFontTx/>
              <a:buNone/>
            </a:pPr>
            <a:r>
              <a:rPr lang="en-GB" altLang="en-US" sz="1300" b="1">
                <a:latin typeface="SassoonPrimaryInfant" pitchFamily="2" charset="0"/>
              </a:rPr>
              <a:t>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ext Box 16"/>
          <p:cNvSpPr txBox="1">
            <a:spLocks noChangeArrowheads="1"/>
          </p:cNvSpPr>
          <p:nvPr/>
        </p:nvSpPr>
        <p:spPr bwMode="auto">
          <a:xfrm>
            <a:off x="4521200" y="11113"/>
            <a:ext cx="52625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323" tIns="42661" rIns="85323" bIns="42661">
            <a:spAutoFit/>
          </a:bodyPr>
          <a:lstStyle>
            <a:lvl1pPr algn="l" defTabSz="927100" eaLnBrk="0" hangingPunct="0">
              <a:spcBef>
                <a:spcPct val="20000"/>
              </a:spcBef>
              <a:buChar char="•"/>
              <a:defRPr sz="3300">
                <a:solidFill>
                  <a:schemeClr val="tx1"/>
                </a:solidFill>
                <a:latin typeface="Arial" charset="0"/>
              </a:defRPr>
            </a:lvl1pPr>
            <a:lvl2pPr marL="742950" indent="-285750" algn="l" defTabSz="927100" eaLnBrk="0" hangingPunct="0">
              <a:spcBef>
                <a:spcPct val="20000"/>
              </a:spcBef>
              <a:buChar char="–"/>
              <a:defRPr sz="2800">
                <a:solidFill>
                  <a:schemeClr val="tx1"/>
                </a:solidFill>
                <a:latin typeface="Arial" charset="0"/>
              </a:defRPr>
            </a:lvl2pPr>
            <a:lvl3pPr marL="1143000" indent="-228600" algn="l" defTabSz="927100" eaLnBrk="0" hangingPunct="0">
              <a:spcBef>
                <a:spcPct val="20000"/>
              </a:spcBef>
              <a:buChar char="•"/>
              <a:defRPr sz="2400">
                <a:solidFill>
                  <a:schemeClr val="tx1"/>
                </a:solidFill>
                <a:latin typeface="Arial" charset="0"/>
              </a:defRPr>
            </a:lvl3pPr>
            <a:lvl4pPr marL="1600200" indent="-228600" algn="l" defTabSz="927100" eaLnBrk="0" hangingPunct="0">
              <a:spcBef>
                <a:spcPct val="20000"/>
              </a:spcBef>
              <a:buChar char="–"/>
              <a:defRPr sz="2100">
                <a:solidFill>
                  <a:schemeClr val="tx1"/>
                </a:solidFill>
                <a:latin typeface="Arial" charset="0"/>
              </a:defRPr>
            </a:lvl4pPr>
            <a:lvl5pPr marL="2057400" indent="-228600" algn="l" defTabSz="927100" eaLnBrk="0" hangingPunct="0">
              <a:spcBef>
                <a:spcPct val="20000"/>
              </a:spcBef>
              <a:buChar char="»"/>
              <a:defRPr sz="2100">
                <a:solidFill>
                  <a:schemeClr val="tx1"/>
                </a:solidFill>
                <a:latin typeface="Arial" charset="0"/>
              </a:defRPr>
            </a:lvl5pPr>
            <a:lvl6pPr marL="2514600" indent="-228600" defTabSz="927100" eaLnBrk="0" fontAlgn="base" hangingPunct="0">
              <a:spcBef>
                <a:spcPct val="20000"/>
              </a:spcBef>
              <a:spcAft>
                <a:spcPct val="0"/>
              </a:spcAft>
              <a:buChar char="»"/>
              <a:defRPr sz="2100">
                <a:solidFill>
                  <a:schemeClr val="tx1"/>
                </a:solidFill>
                <a:latin typeface="Arial" charset="0"/>
              </a:defRPr>
            </a:lvl6pPr>
            <a:lvl7pPr marL="2971800" indent="-228600" defTabSz="927100" eaLnBrk="0" fontAlgn="base" hangingPunct="0">
              <a:spcBef>
                <a:spcPct val="20000"/>
              </a:spcBef>
              <a:spcAft>
                <a:spcPct val="0"/>
              </a:spcAft>
              <a:buChar char="»"/>
              <a:defRPr sz="2100">
                <a:solidFill>
                  <a:schemeClr val="tx1"/>
                </a:solidFill>
                <a:latin typeface="Arial" charset="0"/>
              </a:defRPr>
            </a:lvl7pPr>
            <a:lvl8pPr marL="3429000" indent="-228600" defTabSz="927100" eaLnBrk="0" fontAlgn="base" hangingPunct="0">
              <a:spcBef>
                <a:spcPct val="20000"/>
              </a:spcBef>
              <a:spcAft>
                <a:spcPct val="0"/>
              </a:spcAft>
              <a:buChar char="»"/>
              <a:defRPr sz="2100">
                <a:solidFill>
                  <a:schemeClr val="tx1"/>
                </a:solidFill>
                <a:latin typeface="Arial" charset="0"/>
              </a:defRPr>
            </a:lvl8pPr>
            <a:lvl9pPr marL="3886200" indent="-228600" defTabSz="927100" eaLnBrk="0" fontAlgn="base" hangingPunct="0">
              <a:spcBef>
                <a:spcPct val="20000"/>
              </a:spcBef>
              <a:spcAft>
                <a:spcPct val="0"/>
              </a:spcAft>
              <a:buChar char="»"/>
              <a:defRPr sz="2100">
                <a:solidFill>
                  <a:schemeClr val="tx1"/>
                </a:solidFill>
                <a:latin typeface="Arial" charset="0"/>
              </a:defRPr>
            </a:lvl9pPr>
          </a:lstStyle>
          <a:p>
            <a:pPr algn="ctr" eaLnBrk="1" hangingPunct="1">
              <a:spcBef>
                <a:spcPct val="0"/>
              </a:spcBef>
              <a:buFontTx/>
              <a:buNone/>
              <a:defRPr/>
            </a:pPr>
            <a:r>
              <a:rPr lang="en-GB" altLang="en-US" sz="1300" b="1" u="sng" dirty="0">
                <a:latin typeface="SassoonPrimaryInfant" pitchFamily="2" charset="0"/>
              </a:rPr>
              <a:t>Health and Safety</a:t>
            </a:r>
          </a:p>
          <a:p>
            <a:pPr eaLnBrk="1" hangingPunct="1">
              <a:spcBef>
                <a:spcPct val="0"/>
              </a:spcBef>
              <a:buFontTx/>
              <a:buNone/>
              <a:defRPr/>
            </a:pPr>
            <a:endParaRPr lang="en-GB" altLang="en-US" sz="1300" dirty="0">
              <a:latin typeface="SassoonPrimaryInfant" pitchFamily="2" charset="0"/>
            </a:endParaRPr>
          </a:p>
          <a:p>
            <a:pPr eaLnBrk="1" hangingPunct="1">
              <a:lnSpc>
                <a:spcPct val="150000"/>
              </a:lnSpc>
              <a:spcBef>
                <a:spcPct val="0"/>
              </a:spcBef>
              <a:buFontTx/>
              <a:buNone/>
              <a:defRPr/>
            </a:pPr>
            <a:r>
              <a:rPr lang="en-GB" altLang="en-US" sz="1200" b="1" dirty="0">
                <a:latin typeface="SassoonPrimaryInfant" pitchFamily="2" charset="0"/>
              </a:rPr>
              <a:t>The safety and welfare of your child is of paramount importance to us at Lighthorne Heath and we make every effort to ensure that the Nursery is a safe and happy place to be at all times. </a:t>
            </a:r>
          </a:p>
          <a:p>
            <a:pPr eaLnBrk="1" hangingPunct="1">
              <a:lnSpc>
                <a:spcPct val="150000"/>
              </a:lnSpc>
              <a:spcBef>
                <a:spcPct val="0"/>
              </a:spcBef>
              <a:buFontTx/>
              <a:buNone/>
              <a:defRPr/>
            </a:pPr>
            <a:r>
              <a:rPr lang="en-GB" altLang="en-US" sz="1200" b="1" dirty="0">
                <a:latin typeface="SassoonPrimaryInfant" pitchFamily="2" charset="0"/>
              </a:rPr>
              <a:t>If children have an accident in school we have 2 trained first aiders to treat them. All injuries are recorded in our accident book and the child is given a slip to take home too. </a:t>
            </a:r>
            <a:endParaRPr lang="en-GB" altLang="en-US" sz="800" b="1" dirty="0">
              <a:latin typeface="SassoonPrimaryInfant" pitchFamily="2" charset="0"/>
            </a:endParaRPr>
          </a:p>
          <a:p>
            <a:pPr eaLnBrk="1" hangingPunct="1">
              <a:lnSpc>
                <a:spcPct val="150000"/>
              </a:lnSpc>
              <a:spcBef>
                <a:spcPct val="0"/>
              </a:spcBef>
              <a:buFontTx/>
              <a:buNone/>
              <a:defRPr/>
            </a:pPr>
            <a:endParaRPr lang="en-GB" altLang="en-US" sz="800" b="1" dirty="0">
              <a:latin typeface="SassoonPrimaryInfant" pitchFamily="2" charset="0"/>
            </a:endParaRPr>
          </a:p>
          <a:p>
            <a:pPr eaLnBrk="1" hangingPunct="1">
              <a:lnSpc>
                <a:spcPct val="150000"/>
              </a:lnSpc>
              <a:spcBef>
                <a:spcPct val="0"/>
              </a:spcBef>
              <a:buFontTx/>
              <a:buNone/>
              <a:defRPr/>
            </a:pPr>
            <a:r>
              <a:rPr lang="en-GB" altLang="en-US" sz="1200" b="1" dirty="0">
                <a:latin typeface="SassoonPrimaryInfant" pitchFamily="2" charset="0"/>
              </a:rPr>
              <a:t>To help us with this we ask for your cooperation with the following matters:</a:t>
            </a:r>
            <a:endParaRPr lang="en-GB" altLang="en-US" sz="800" b="1" dirty="0">
              <a:latin typeface="SassoonPrimaryInfant" pitchFamily="2" charset="0"/>
            </a:endParaRPr>
          </a:p>
          <a:p>
            <a:pPr eaLnBrk="1" hangingPunct="1">
              <a:lnSpc>
                <a:spcPct val="150000"/>
              </a:lnSpc>
              <a:spcBef>
                <a:spcPct val="0"/>
              </a:spcBef>
              <a:buFontTx/>
              <a:buNone/>
              <a:defRPr/>
            </a:pPr>
            <a:endParaRPr lang="en-GB" altLang="en-US" sz="800" b="1" dirty="0">
              <a:latin typeface="SassoonPrimaryInfant" pitchFamily="2" charset="0"/>
            </a:endParaRPr>
          </a:p>
          <a:p>
            <a:pPr marL="285750" indent="-285750" eaLnBrk="1" hangingPunct="1">
              <a:lnSpc>
                <a:spcPct val="150000"/>
              </a:lnSpc>
              <a:spcBef>
                <a:spcPct val="0"/>
              </a:spcBef>
              <a:defRPr/>
            </a:pPr>
            <a:r>
              <a:rPr lang="en-GB" altLang="en-US" sz="1200" b="1" dirty="0">
                <a:latin typeface="SassoonPrimaryInfant" pitchFamily="2" charset="0"/>
              </a:rPr>
              <a:t>Ensure the office have up-to-date contact details in case we need to get in touch with you</a:t>
            </a:r>
          </a:p>
          <a:p>
            <a:pPr marL="285750" indent="-285750" eaLnBrk="1" hangingPunct="1">
              <a:lnSpc>
                <a:spcPct val="150000"/>
              </a:lnSpc>
              <a:spcBef>
                <a:spcPct val="0"/>
              </a:spcBef>
              <a:defRPr/>
            </a:pPr>
            <a:r>
              <a:rPr lang="en-GB" altLang="en-US" sz="1200" b="1" dirty="0">
                <a:latin typeface="SassoonPrimaryInfant" pitchFamily="2" charset="0"/>
              </a:rPr>
              <a:t>Let staff know if someone different will be collecting your child</a:t>
            </a:r>
          </a:p>
          <a:p>
            <a:pPr marL="285750" indent="-285750" eaLnBrk="1" hangingPunct="1">
              <a:lnSpc>
                <a:spcPct val="150000"/>
              </a:lnSpc>
              <a:spcBef>
                <a:spcPct val="0"/>
              </a:spcBef>
              <a:defRPr/>
            </a:pPr>
            <a:r>
              <a:rPr lang="en-GB" altLang="en-US" sz="1200" b="1" dirty="0">
                <a:latin typeface="SassoonPrimaryInfant" pitchFamily="2" charset="0"/>
              </a:rPr>
              <a:t>Inform staff of any allergies or medication your child is taking (e.g. Inhalers)</a:t>
            </a:r>
          </a:p>
          <a:p>
            <a:pPr marL="285750" indent="-285750" eaLnBrk="1" hangingPunct="1">
              <a:lnSpc>
                <a:spcPct val="150000"/>
              </a:lnSpc>
              <a:spcBef>
                <a:spcPct val="0"/>
              </a:spcBef>
              <a:defRPr/>
            </a:pPr>
            <a:r>
              <a:rPr lang="en-GB" altLang="en-US" sz="1200" b="1" dirty="0">
                <a:latin typeface="SassoonPrimaryInfant" pitchFamily="2" charset="0"/>
              </a:rPr>
              <a:t>Always use the correct doors and make sure they are shut behind you</a:t>
            </a:r>
          </a:p>
          <a:p>
            <a:pPr marL="285750" indent="-285750" eaLnBrk="1" hangingPunct="1">
              <a:lnSpc>
                <a:spcPct val="150000"/>
              </a:lnSpc>
              <a:spcBef>
                <a:spcPct val="0"/>
              </a:spcBef>
              <a:defRPr/>
            </a:pPr>
            <a:r>
              <a:rPr lang="en-GB" altLang="en-US" sz="1200" b="1" dirty="0">
                <a:latin typeface="SassoonPrimaryInfant" pitchFamily="2" charset="0"/>
              </a:rPr>
              <a:t>If your child is poorly or unable to attend nursery for any reason, please call the office to let us know</a:t>
            </a:r>
          </a:p>
          <a:p>
            <a:pPr marL="285750" indent="-285750" eaLnBrk="1" hangingPunct="1">
              <a:lnSpc>
                <a:spcPct val="150000"/>
              </a:lnSpc>
              <a:spcBef>
                <a:spcPct val="0"/>
              </a:spcBef>
              <a:defRPr/>
            </a:pPr>
            <a:r>
              <a:rPr lang="en-GB" altLang="en-US" sz="1200" b="1" dirty="0">
                <a:latin typeface="SassoonPrimaryInfant" pitchFamily="2" charset="0"/>
              </a:rPr>
              <a:t>If your child is poorly with sickness or diarrhoea, they should not return to Nursery for 48 hours</a:t>
            </a:r>
          </a:p>
          <a:p>
            <a:pPr marL="285750" indent="-285750" eaLnBrk="1" hangingPunct="1">
              <a:lnSpc>
                <a:spcPct val="150000"/>
              </a:lnSpc>
              <a:spcBef>
                <a:spcPct val="0"/>
              </a:spcBef>
              <a:defRPr/>
            </a:pPr>
            <a:r>
              <a:rPr lang="en-GB" altLang="en-US" sz="1200" b="1" dirty="0">
                <a:latin typeface="SassoonPrimaryInfant" pitchFamily="2" charset="0"/>
              </a:rPr>
              <a:t>Let your key worker know if your child has had an accident at home</a:t>
            </a:r>
          </a:p>
        </p:txBody>
      </p:sp>
      <p:sp>
        <p:nvSpPr>
          <p:cNvPr id="10243" name="Text Box 16"/>
          <p:cNvSpPr txBox="1">
            <a:spLocks noChangeArrowheads="1"/>
          </p:cNvSpPr>
          <p:nvPr/>
        </p:nvSpPr>
        <p:spPr bwMode="auto">
          <a:xfrm>
            <a:off x="212725" y="3573463"/>
            <a:ext cx="4067175" cy="205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323" tIns="42661" rIns="85323" bIns="42661">
            <a:spAutoFit/>
          </a:bodyPr>
          <a:lstStyle>
            <a:lvl1pPr algn="l" defTabSz="927100" eaLnBrk="0" hangingPunct="0">
              <a:spcBef>
                <a:spcPct val="20000"/>
              </a:spcBef>
              <a:buChar char="•"/>
              <a:defRPr sz="3300">
                <a:solidFill>
                  <a:schemeClr val="tx1"/>
                </a:solidFill>
                <a:latin typeface="Arial" charset="0"/>
              </a:defRPr>
            </a:lvl1pPr>
            <a:lvl2pPr marL="742950" indent="-285750" algn="l" defTabSz="927100" eaLnBrk="0" hangingPunct="0">
              <a:spcBef>
                <a:spcPct val="20000"/>
              </a:spcBef>
              <a:buChar char="–"/>
              <a:defRPr sz="2800">
                <a:solidFill>
                  <a:schemeClr val="tx1"/>
                </a:solidFill>
                <a:latin typeface="Arial" charset="0"/>
              </a:defRPr>
            </a:lvl2pPr>
            <a:lvl3pPr marL="1143000" indent="-228600" algn="l" defTabSz="927100" eaLnBrk="0" hangingPunct="0">
              <a:spcBef>
                <a:spcPct val="20000"/>
              </a:spcBef>
              <a:buChar char="•"/>
              <a:defRPr sz="2400">
                <a:solidFill>
                  <a:schemeClr val="tx1"/>
                </a:solidFill>
                <a:latin typeface="Arial" charset="0"/>
              </a:defRPr>
            </a:lvl3pPr>
            <a:lvl4pPr marL="1600200" indent="-228600" algn="l" defTabSz="927100" eaLnBrk="0" hangingPunct="0">
              <a:spcBef>
                <a:spcPct val="20000"/>
              </a:spcBef>
              <a:buChar char="–"/>
              <a:defRPr sz="2100">
                <a:solidFill>
                  <a:schemeClr val="tx1"/>
                </a:solidFill>
                <a:latin typeface="Arial" charset="0"/>
              </a:defRPr>
            </a:lvl4pPr>
            <a:lvl5pPr marL="2057400" indent="-228600" algn="l" defTabSz="927100" eaLnBrk="0" hangingPunct="0">
              <a:spcBef>
                <a:spcPct val="20000"/>
              </a:spcBef>
              <a:buChar char="»"/>
              <a:defRPr sz="2100">
                <a:solidFill>
                  <a:schemeClr val="tx1"/>
                </a:solidFill>
                <a:latin typeface="Arial" charset="0"/>
              </a:defRPr>
            </a:lvl5pPr>
            <a:lvl6pPr marL="2514600" indent="-228600" defTabSz="927100" eaLnBrk="0" fontAlgn="base" hangingPunct="0">
              <a:spcBef>
                <a:spcPct val="20000"/>
              </a:spcBef>
              <a:spcAft>
                <a:spcPct val="0"/>
              </a:spcAft>
              <a:buChar char="»"/>
              <a:defRPr sz="2100">
                <a:solidFill>
                  <a:schemeClr val="tx1"/>
                </a:solidFill>
                <a:latin typeface="Arial" charset="0"/>
              </a:defRPr>
            </a:lvl6pPr>
            <a:lvl7pPr marL="2971800" indent="-228600" defTabSz="927100" eaLnBrk="0" fontAlgn="base" hangingPunct="0">
              <a:spcBef>
                <a:spcPct val="20000"/>
              </a:spcBef>
              <a:spcAft>
                <a:spcPct val="0"/>
              </a:spcAft>
              <a:buChar char="»"/>
              <a:defRPr sz="2100">
                <a:solidFill>
                  <a:schemeClr val="tx1"/>
                </a:solidFill>
                <a:latin typeface="Arial" charset="0"/>
              </a:defRPr>
            </a:lvl7pPr>
            <a:lvl8pPr marL="3429000" indent="-228600" defTabSz="927100" eaLnBrk="0" fontAlgn="base" hangingPunct="0">
              <a:spcBef>
                <a:spcPct val="20000"/>
              </a:spcBef>
              <a:spcAft>
                <a:spcPct val="0"/>
              </a:spcAft>
              <a:buChar char="»"/>
              <a:defRPr sz="2100">
                <a:solidFill>
                  <a:schemeClr val="tx1"/>
                </a:solidFill>
                <a:latin typeface="Arial" charset="0"/>
              </a:defRPr>
            </a:lvl8pPr>
            <a:lvl9pPr marL="3886200" indent="-228600" defTabSz="927100" eaLnBrk="0" fontAlgn="base" hangingPunct="0">
              <a:spcBef>
                <a:spcPct val="20000"/>
              </a:spcBef>
              <a:spcAft>
                <a:spcPct val="0"/>
              </a:spcAft>
              <a:buChar char="»"/>
              <a:defRPr sz="2100">
                <a:solidFill>
                  <a:schemeClr val="tx1"/>
                </a:solidFill>
                <a:latin typeface="Arial" charset="0"/>
              </a:defRPr>
            </a:lvl9pPr>
          </a:lstStyle>
          <a:p>
            <a:pPr algn="ctr" eaLnBrk="1" hangingPunct="1">
              <a:spcBef>
                <a:spcPct val="0"/>
              </a:spcBef>
              <a:buFontTx/>
              <a:buNone/>
            </a:pPr>
            <a:r>
              <a:rPr lang="en-GB" altLang="en-US" sz="1300" b="1" u="sng">
                <a:latin typeface="SassoonPrimaryInfant" pitchFamily="2" charset="0"/>
              </a:rPr>
              <a:t>Safeguarding</a:t>
            </a:r>
          </a:p>
          <a:p>
            <a:pPr eaLnBrk="1" hangingPunct="1">
              <a:spcBef>
                <a:spcPct val="0"/>
              </a:spcBef>
              <a:buFontTx/>
              <a:buNone/>
            </a:pPr>
            <a:endParaRPr lang="en-GB" altLang="en-US" sz="800">
              <a:latin typeface="SassoonPrimaryInfant" pitchFamily="2" charset="0"/>
            </a:endParaRPr>
          </a:p>
          <a:p>
            <a:pPr eaLnBrk="1" hangingPunct="1">
              <a:lnSpc>
                <a:spcPct val="150000"/>
              </a:lnSpc>
              <a:spcBef>
                <a:spcPct val="0"/>
              </a:spcBef>
              <a:buFontTx/>
              <a:buNone/>
            </a:pPr>
            <a:r>
              <a:rPr lang="en-GB" altLang="en-US" sz="1200" b="1">
                <a:latin typeface="SassoonPrimaryInfant" pitchFamily="2" charset="0"/>
              </a:rPr>
              <a:t>The school and nursery have a Child Protection Policy and there are procedures in place for staff to follow in any situation concerned with the safety of children. Safety is discussed with the children regularly.</a:t>
            </a:r>
          </a:p>
          <a:p>
            <a:pPr eaLnBrk="1" hangingPunct="1">
              <a:spcBef>
                <a:spcPct val="0"/>
              </a:spcBef>
              <a:buFontTx/>
              <a:buNone/>
            </a:pPr>
            <a:endParaRPr lang="en-GB" altLang="en-US" sz="1200">
              <a:latin typeface="SassoonPrimaryInfant" pitchFamily="2" charset="0"/>
            </a:endParaRPr>
          </a:p>
          <a:p>
            <a:pPr eaLnBrk="1" hangingPunct="1">
              <a:lnSpc>
                <a:spcPct val="150000"/>
              </a:lnSpc>
              <a:spcBef>
                <a:spcPct val="0"/>
              </a:spcBef>
              <a:buFontTx/>
              <a:buNone/>
            </a:pPr>
            <a:endParaRPr lang="en-GB" altLang="en-US" sz="1200" b="1">
              <a:latin typeface="SassoonPrimaryInfant" pitchFamily="2" charset="0"/>
            </a:endParaRPr>
          </a:p>
        </p:txBody>
      </p:sp>
      <p:pic>
        <p:nvPicPr>
          <p:cNvPr id="11275" name="Picture 1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065"/>
          <a:stretch/>
        </p:blipFill>
        <p:spPr bwMode="auto">
          <a:xfrm>
            <a:off x="212404" y="958280"/>
            <a:ext cx="3921392" cy="259228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8"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686" y="5070546"/>
            <a:ext cx="2148681" cy="167987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9" name="Picture 1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61813" y="5070546"/>
            <a:ext cx="2018411" cy="176670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loud 7"/>
          <p:cNvSpPr/>
          <p:nvPr/>
        </p:nvSpPr>
        <p:spPr bwMode="auto">
          <a:xfrm>
            <a:off x="0" y="40275"/>
            <a:ext cx="3931350" cy="631177"/>
          </a:xfrm>
          <a:prstGeom prst="cloud">
            <a:avLst/>
          </a:prstGeom>
          <a:noFill/>
          <a:ln w="34925" cap="flat" cmpd="sng" algn="ct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prstDash val="solid"/>
            <a:round/>
            <a:headEnd type="none" w="med" len="med"/>
            <a:tailEnd type="none" w="med" len="med"/>
          </a:ln>
          <a:effectLst>
            <a:glow rad="101600">
              <a:schemeClr val="accent2">
                <a:satMod val="175000"/>
                <a:alpha val="40000"/>
              </a:schemeClr>
            </a:glow>
          </a:effectLst>
          <a:extLst/>
        </p:spPr>
        <p:txBody>
          <a:bodyPr lIns="0" tIns="0" rIns="0" bIns="0"/>
          <a:lstStyle/>
          <a:p>
            <a:pPr defTabSz="927100">
              <a:defRPr/>
            </a:pPr>
            <a:r>
              <a:rPr lang="en-GB" sz="1600" b="1" dirty="0">
                <a:solidFill>
                  <a:srgbClr val="FFFF00"/>
                </a:solidFill>
                <a:latin typeface="Segoe Script" panose="020B0504020000000003" pitchFamily="34" charset="0"/>
              </a:rPr>
              <a:t>Child Protection, Health &amp; Safety</a:t>
            </a:r>
          </a:p>
        </p:txBody>
      </p:sp>
      <p:sp>
        <p:nvSpPr>
          <p:cNvPr id="10250" name="TextBox 2"/>
          <p:cNvSpPr txBox="1">
            <a:spLocks noChangeArrowheads="1"/>
          </p:cNvSpPr>
          <p:nvPr/>
        </p:nvSpPr>
        <p:spPr bwMode="auto">
          <a:xfrm>
            <a:off x="-2032000" y="1484313"/>
            <a:ext cx="4318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3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100">
                <a:solidFill>
                  <a:schemeClr val="tx1"/>
                </a:solidFill>
                <a:latin typeface="Arial" charset="0"/>
              </a:defRPr>
            </a:lvl4pPr>
            <a:lvl5pPr marL="2057400" indent="-228600" algn="l" eaLnBrk="0" hangingPunct="0">
              <a:spcBef>
                <a:spcPct val="20000"/>
              </a:spcBef>
              <a:buChar char="»"/>
              <a:defRPr sz="2100">
                <a:solidFill>
                  <a:schemeClr val="tx1"/>
                </a:solidFill>
                <a:latin typeface="Arial" charset="0"/>
              </a:defRPr>
            </a:lvl5pPr>
            <a:lvl6pPr marL="2514600" indent="-228600" eaLnBrk="0" fontAlgn="base" hangingPunct="0">
              <a:spcBef>
                <a:spcPct val="20000"/>
              </a:spcBef>
              <a:spcAft>
                <a:spcPct val="0"/>
              </a:spcAft>
              <a:buChar char="»"/>
              <a:defRPr sz="2100">
                <a:solidFill>
                  <a:schemeClr val="tx1"/>
                </a:solidFill>
                <a:latin typeface="Arial" charset="0"/>
              </a:defRPr>
            </a:lvl6pPr>
            <a:lvl7pPr marL="2971800" indent="-228600" eaLnBrk="0" fontAlgn="base" hangingPunct="0">
              <a:spcBef>
                <a:spcPct val="20000"/>
              </a:spcBef>
              <a:spcAft>
                <a:spcPct val="0"/>
              </a:spcAft>
              <a:buChar char="»"/>
              <a:defRPr sz="2100">
                <a:solidFill>
                  <a:schemeClr val="tx1"/>
                </a:solidFill>
                <a:latin typeface="Arial" charset="0"/>
              </a:defRPr>
            </a:lvl7pPr>
            <a:lvl8pPr marL="3429000" indent="-228600" eaLnBrk="0" fontAlgn="base" hangingPunct="0">
              <a:spcBef>
                <a:spcPct val="20000"/>
              </a:spcBef>
              <a:spcAft>
                <a:spcPct val="0"/>
              </a:spcAft>
              <a:buChar char="»"/>
              <a:defRPr sz="2100">
                <a:solidFill>
                  <a:schemeClr val="tx1"/>
                </a:solidFill>
                <a:latin typeface="Arial" charset="0"/>
              </a:defRPr>
            </a:lvl8pPr>
            <a:lvl9pPr marL="3886200" indent="-228600" eaLnBrk="0" fontAlgn="base" hangingPunct="0">
              <a:spcBef>
                <a:spcPct val="20000"/>
              </a:spcBef>
              <a:spcAft>
                <a:spcPct val="0"/>
              </a:spcAft>
              <a:buChar char="»"/>
              <a:defRPr sz="2100">
                <a:solidFill>
                  <a:schemeClr val="tx1"/>
                </a:solidFill>
                <a:latin typeface="Arial" charset="0"/>
              </a:defRPr>
            </a:lvl9pPr>
          </a:lstStyle>
          <a:p>
            <a:pPr algn="ctr" eaLnBrk="1" hangingPunct="1">
              <a:spcBef>
                <a:spcPct val="0"/>
              </a:spcBef>
              <a:buFontTx/>
              <a:buNone/>
            </a:pPr>
            <a:r>
              <a:rPr lang="en-GB" altLang="en-US" sz="1300">
                <a:latin typeface="SassoonPrimaryInfant" pitchFamily="2" charset="0"/>
              </a:rPr>
              <a:t>1</a:t>
            </a:r>
          </a:p>
        </p:txBody>
      </p:sp>
      <p:sp>
        <p:nvSpPr>
          <p:cNvPr id="10251" name="TextBox 10"/>
          <p:cNvSpPr txBox="1">
            <a:spLocks noChangeArrowheads="1"/>
          </p:cNvSpPr>
          <p:nvPr/>
        </p:nvSpPr>
        <p:spPr bwMode="auto">
          <a:xfrm>
            <a:off x="9474200" y="6570663"/>
            <a:ext cx="4318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3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100">
                <a:solidFill>
                  <a:schemeClr val="tx1"/>
                </a:solidFill>
                <a:latin typeface="Arial" charset="0"/>
              </a:defRPr>
            </a:lvl4pPr>
            <a:lvl5pPr marL="2057400" indent="-228600" algn="l" eaLnBrk="0" hangingPunct="0">
              <a:spcBef>
                <a:spcPct val="20000"/>
              </a:spcBef>
              <a:buChar char="»"/>
              <a:defRPr sz="2100">
                <a:solidFill>
                  <a:schemeClr val="tx1"/>
                </a:solidFill>
                <a:latin typeface="Arial" charset="0"/>
              </a:defRPr>
            </a:lvl5pPr>
            <a:lvl6pPr marL="2514600" indent="-228600" eaLnBrk="0" fontAlgn="base" hangingPunct="0">
              <a:spcBef>
                <a:spcPct val="20000"/>
              </a:spcBef>
              <a:spcAft>
                <a:spcPct val="0"/>
              </a:spcAft>
              <a:buChar char="»"/>
              <a:defRPr sz="2100">
                <a:solidFill>
                  <a:schemeClr val="tx1"/>
                </a:solidFill>
                <a:latin typeface="Arial" charset="0"/>
              </a:defRPr>
            </a:lvl6pPr>
            <a:lvl7pPr marL="2971800" indent="-228600" eaLnBrk="0" fontAlgn="base" hangingPunct="0">
              <a:spcBef>
                <a:spcPct val="20000"/>
              </a:spcBef>
              <a:spcAft>
                <a:spcPct val="0"/>
              </a:spcAft>
              <a:buChar char="»"/>
              <a:defRPr sz="2100">
                <a:solidFill>
                  <a:schemeClr val="tx1"/>
                </a:solidFill>
                <a:latin typeface="Arial" charset="0"/>
              </a:defRPr>
            </a:lvl7pPr>
            <a:lvl8pPr marL="3429000" indent="-228600" eaLnBrk="0" fontAlgn="base" hangingPunct="0">
              <a:spcBef>
                <a:spcPct val="20000"/>
              </a:spcBef>
              <a:spcAft>
                <a:spcPct val="0"/>
              </a:spcAft>
              <a:buChar char="»"/>
              <a:defRPr sz="2100">
                <a:solidFill>
                  <a:schemeClr val="tx1"/>
                </a:solidFill>
                <a:latin typeface="Arial" charset="0"/>
              </a:defRPr>
            </a:lvl8pPr>
            <a:lvl9pPr marL="3886200" indent="-228600" eaLnBrk="0" fontAlgn="base" hangingPunct="0">
              <a:spcBef>
                <a:spcPct val="20000"/>
              </a:spcBef>
              <a:spcAft>
                <a:spcPct val="0"/>
              </a:spcAft>
              <a:buChar char="»"/>
              <a:defRPr sz="2100">
                <a:solidFill>
                  <a:schemeClr val="tx1"/>
                </a:solidFill>
                <a:latin typeface="Arial" charset="0"/>
              </a:defRPr>
            </a:lvl9pPr>
          </a:lstStyle>
          <a:p>
            <a:pPr algn="ctr" eaLnBrk="1" hangingPunct="1">
              <a:spcBef>
                <a:spcPct val="0"/>
              </a:spcBef>
              <a:buFontTx/>
              <a:buNone/>
            </a:pPr>
            <a:r>
              <a:rPr lang="en-GB" altLang="en-US" sz="1300" b="1">
                <a:latin typeface="SassoonPrimaryInfant" pitchFamily="2" charset="0"/>
              </a:rPr>
              <a:t>7</a:t>
            </a: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27100" rtl="0" eaLnBrk="1" fontAlgn="base" latinLnBrk="0" hangingPunct="1">
          <a:lnSpc>
            <a:spcPct val="100000"/>
          </a:lnSpc>
          <a:spcBef>
            <a:spcPct val="0"/>
          </a:spcBef>
          <a:spcAft>
            <a:spcPct val="0"/>
          </a:spcAft>
          <a:buClrTx/>
          <a:buSzTx/>
          <a:buFontTx/>
          <a:buNone/>
          <a:tabLst/>
          <a:defRPr kumimoji="0" lang="en-GB" sz="1300" b="0" i="0" u="none" strike="noStrike" cap="none" normalizeH="0" baseline="0" smtClean="0">
            <a:ln>
              <a:noFill/>
            </a:ln>
            <a:solidFill>
              <a:schemeClr val="tx1"/>
            </a:solidFill>
            <a:effectLst/>
            <a:latin typeface="SassoonPrimaryInfant"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27100" rtl="0" eaLnBrk="1" fontAlgn="base" latinLnBrk="0" hangingPunct="1">
          <a:lnSpc>
            <a:spcPct val="100000"/>
          </a:lnSpc>
          <a:spcBef>
            <a:spcPct val="0"/>
          </a:spcBef>
          <a:spcAft>
            <a:spcPct val="0"/>
          </a:spcAft>
          <a:buClrTx/>
          <a:buSzTx/>
          <a:buFontTx/>
          <a:buNone/>
          <a:tabLst/>
          <a:defRPr kumimoji="0" lang="en-GB" sz="1300" b="0" i="0" u="none" strike="noStrike" cap="none" normalizeH="0" baseline="0" smtClean="0">
            <a:ln>
              <a:noFill/>
            </a:ln>
            <a:solidFill>
              <a:schemeClr val="tx1"/>
            </a:solidFill>
            <a:effectLst/>
            <a:latin typeface="SassoonPrimaryInfant" pitchFamily="2"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23126</TotalTime>
  <Words>1367</Words>
  <Application>Microsoft Office PowerPoint</Application>
  <PresentationFormat>A4 Paper (210x297 mm)</PresentationFormat>
  <Paragraphs>113</Paragraphs>
  <Slides>11</Slides>
  <Notes>9</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11</vt:i4>
      </vt:variant>
    </vt:vector>
  </HeadingPairs>
  <TitlesOfParts>
    <vt:vector size="19" baseType="lpstr">
      <vt:lpstr>Arial</vt:lpstr>
      <vt:lpstr>Palatino Linotype</vt:lpstr>
      <vt:lpstr>Sassoon Primary Infant</vt:lpstr>
      <vt:lpstr>SassoonPrimaryInfant</vt:lpstr>
      <vt:lpstr>Script MT Bold</vt:lpstr>
      <vt:lpstr>Segoe Script</vt:lpstr>
      <vt:lpstr>Default Design</vt:lpstr>
      <vt:lpstr>Photo Editor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Warwickshire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Authorised User</dc:creator>
  <cp:lastModifiedBy>J Westwood SYD</cp:lastModifiedBy>
  <cp:revision>212</cp:revision>
  <cp:lastPrinted>2015-03-11T14:23:38Z</cp:lastPrinted>
  <dcterms:created xsi:type="dcterms:W3CDTF">2006-06-14T08:27:52Z</dcterms:created>
  <dcterms:modified xsi:type="dcterms:W3CDTF">2021-11-16T10:12:17Z</dcterms:modified>
</cp:coreProperties>
</file>